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63" r:id="rId4"/>
    <p:sldId id="258" r:id="rId5"/>
    <p:sldId id="259" r:id="rId6"/>
    <p:sldId id="265" r:id="rId7"/>
    <p:sldId id="260" r:id="rId8"/>
    <p:sldId id="261" r:id="rId9"/>
    <p:sldId id="262"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99FF"/>
    <a:srgbClr val="645400"/>
    <a:srgbClr val="BABF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F044AF-09A6-4EA1-B4EA-67C17FB04C27}" v="3822" dt="2020-09-24T12:35:19.0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2299"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herine Shamai" userId="1d9b402b02511d1e" providerId="LiveId" clId="{F4F044AF-09A6-4EA1-B4EA-67C17FB04C27}"/>
    <pc:docChg chg="undo redo custSel addSld delSld modSld modMainMaster">
      <pc:chgData name="Katherine Shamai" userId="1d9b402b02511d1e" providerId="LiveId" clId="{F4F044AF-09A6-4EA1-B4EA-67C17FB04C27}" dt="2020-09-24T12:35:19.070" v="7999" actId="207"/>
      <pc:docMkLst>
        <pc:docMk/>
      </pc:docMkLst>
      <pc:sldChg chg="addSp delSp modSp mod setBg modAnim modNotes">
        <pc:chgData name="Katherine Shamai" userId="1d9b402b02511d1e" providerId="LiveId" clId="{F4F044AF-09A6-4EA1-B4EA-67C17FB04C27}" dt="2020-09-24T12:33:45.567" v="7945"/>
        <pc:sldMkLst>
          <pc:docMk/>
          <pc:sldMk cId="4257675691" sldId="256"/>
        </pc:sldMkLst>
        <pc:spChg chg="del mod">
          <ac:chgData name="Katherine Shamai" userId="1d9b402b02511d1e" providerId="LiveId" clId="{F4F044AF-09A6-4EA1-B4EA-67C17FB04C27}" dt="2020-09-24T10:28:48.856" v="1781" actId="478"/>
          <ac:spMkLst>
            <pc:docMk/>
            <pc:sldMk cId="4257675691" sldId="256"/>
            <ac:spMk id="2" creationId="{5FCEB324-7275-40E1-AEF9-524EA306E6EC}"/>
          </ac:spMkLst>
        </pc:spChg>
        <pc:spChg chg="del">
          <ac:chgData name="Katherine Shamai" userId="1d9b402b02511d1e" providerId="LiveId" clId="{F4F044AF-09A6-4EA1-B4EA-67C17FB04C27}" dt="2020-09-24T09:32:34.970" v="438" actId="478"/>
          <ac:spMkLst>
            <pc:docMk/>
            <pc:sldMk cId="4257675691" sldId="256"/>
            <ac:spMk id="3" creationId="{DF8B71EF-63B7-494C-9A3B-A5683222244D}"/>
          </ac:spMkLst>
        </pc:spChg>
        <pc:spChg chg="add mod">
          <ac:chgData name="Katherine Shamai" userId="1d9b402b02511d1e" providerId="LiveId" clId="{F4F044AF-09A6-4EA1-B4EA-67C17FB04C27}" dt="2020-09-24T10:31:56.714" v="1847" actId="1076"/>
          <ac:spMkLst>
            <pc:docMk/>
            <pc:sldMk cId="4257675691" sldId="256"/>
            <ac:spMk id="4" creationId="{4C8B6787-D794-42BB-8652-B39CCE7F4E78}"/>
          </ac:spMkLst>
        </pc:spChg>
        <pc:spChg chg="add mod">
          <ac:chgData name="Katherine Shamai" userId="1d9b402b02511d1e" providerId="LiveId" clId="{F4F044AF-09A6-4EA1-B4EA-67C17FB04C27}" dt="2020-09-24T10:31:03.514" v="1841" actId="1076"/>
          <ac:spMkLst>
            <pc:docMk/>
            <pc:sldMk cId="4257675691" sldId="256"/>
            <ac:spMk id="5" creationId="{7E863B32-05D8-4906-AC10-6F5F09924782}"/>
          </ac:spMkLst>
        </pc:spChg>
        <pc:spChg chg="add mod">
          <ac:chgData name="Katherine Shamai" userId="1d9b402b02511d1e" providerId="LiveId" clId="{F4F044AF-09A6-4EA1-B4EA-67C17FB04C27}" dt="2020-09-24T10:32:16.506" v="1851" actId="1076"/>
          <ac:spMkLst>
            <pc:docMk/>
            <pc:sldMk cId="4257675691" sldId="256"/>
            <ac:spMk id="6" creationId="{3AAD4794-97EB-4FB6-A932-CA0D0E93C88E}"/>
          </ac:spMkLst>
        </pc:spChg>
        <pc:spChg chg="add mod">
          <ac:chgData name="Katherine Shamai" userId="1d9b402b02511d1e" providerId="LiveId" clId="{F4F044AF-09A6-4EA1-B4EA-67C17FB04C27}" dt="2020-09-24T10:33:16.374" v="1870" actId="1076"/>
          <ac:spMkLst>
            <pc:docMk/>
            <pc:sldMk cId="4257675691" sldId="256"/>
            <ac:spMk id="7" creationId="{BEA1A760-79B7-4ED9-B31A-9F9A5FD2BCF0}"/>
          </ac:spMkLst>
        </pc:spChg>
        <pc:spChg chg="add del mod">
          <ac:chgData name="Katherine Shamai" userId="1d9b402b02511d1e" providerId="LiveId" clId="{F4F044AF-09A6-4EA1-B4EA-67C17FB04C27}" dt="2020-09-24T10:28:56.348" v="1784" actId="478"/>
          <ac:spMkLst>
            <pc:docMk/>
            <pc:sldMk cId="4257675691" sldId="256"/>
            <ac:spMk id="10" creationId="{B25BF664-831E-46FE-BB11-FC0D2C2A032A}"/>
          </ac:spMkLst>
        </pc:spChg>
        <pc:spChg chg="add mod ord">
          <ac:chgData name="Katherine Shamai" userId="1d9b402b02511d1e" providerId="LiveId" clId="{F4F044AF-09A6-4EA1-B4EA-67C17FB04C27}" dt="2020-09-24T12:32:52.568" v="7941" actId="20577"/>
          <ac:spMkLst>
            <pc:docMk/>
            <pc:sldMk cId="4257675691" sldId="256"/>
            <ac:spMk id="19" creationId="{7D4A13F8-12E4-49F0-AE41-3506DB76F51D}"/>
          </ac:spMkLst>
        </pc:spChg>
        <pc:picChg chg="add del mod">
          <ac:chgData name="Katherine Shamai" userId="1d9b402b02511d1e" providerId="LiveId" clId="{F4F044AF-09A6-4EA1-B4EA-67C17FB04C27}" dt="2020-09-24T09:52:05.774" v="676" actId="478"/>
          <ac:picMkLst>
            <pc:docMk/>
            <pc:sldMk cId="4257675691" sldId="256"/>
            <ac:picMk id="1026" creationId="{5586E266-9C77-4982-8486-640C35D39EDE}"/>
          </ac:picMkLst>
        </pc:picChg>
        <pc:picChg chg="add mod">
          <ac:chgData name="Katherine Shamai" userId="1d9b402b02511d1e" providerId="LiveId" clId="{F4F044AF-09A6-4EA1-B4EA-67C17FB04C27}" dt="2020-09-24T12:33:02.217" v="7942" actId="1076"/>
          <ac:picMkLst>
            <pc:docMk/>
            <pc:sldMk cId="4257675691" sldId="256"/>
            <ac:picMk id="1028" creationId="{6DCAA0BC-64F4-4042-8AE5-104186B63489}"/>
          </ac:picMkLst>
        </pc:picChg>
        <pc:picChg chg="add mod">
          <ac:chgData name="Katherine Shamai" userId="1d9b402b02511d1e" providerId="LiveId" clId="{F4F044AF-09A6-4EA1-B4EA-67C17FB04C27}" dt="2020-09-24T10:31:23.481" v="1844" actId="167"/>
          <ac:picMkLst>
            <pc:docMk/>
            <pc:sldMk cId="4257675691" sldId="256"/>
            <ac:picMk id="1030" creationId="{DC4BE539-2A93-4C83-82DC-99D8F4232457}"/>
          </ac:picMkLst>
        </pc:picChg>
        <pc:picChg chg="add mod">
          <ac:chgData name="Katherine Shamai" userId="1d9b402b02511d1e" providerId="LiveId" clId="{F4F044AF-09A6-4EA1-B4EA-67C17FB04C27}" dt="2020-09-24T10:32:06.181" v="1849" actId="1076"/>
          <ac:picMkLst>
            <pc:docMk/>
            <pc:sldMk cId="4257675691" sldId="256"/>
            <ac:picMk id="1032" creationId="{A164E353-76A0-49D7-B3E5-147285D7CE4B}"/>
          </ac:picMkLst>
        </pc:picChg>
        <pc:picChg chg="add del mod">
          <ac:chgData name="Katherine Shamai" userId="1d9b402b02511d1e" providerId="LiveId" clId="{F4F044AF-09A6-4EA1-B4EA-67C17FB04C27}" dt="2020-09-24T09:53:19.335" v="680" actId="478"/>
          <ac:picMkLst>
            <pc:docMk/>
            <pc:sldMk cId="4257675691" sldId="256"/>
            <ac:picMk id="1034" creationId="{3FAB3D0C-5C40-4552-829A-1733A6DFEC74}"/>
          </ac:picMkLst>
        </pc:picChg>
        <pc:picChg chg="add mod">
          <ac:chgData name="Katherine Shamai" userId="1d9b402b02511d1e" providerId="LiveId" clId="{F4F044AF-09A6-4EA1-B4EA-67C17FB04C27}" dt="2020-09-24T10:32:01.321" v="1848" actId="167"/>
          <ac:picMkLst>
            <pc:docMk/>
            <pc:sldMk cId="4257675691" sldId="256"/>
            <ac:picMk id="1036" creationId="{619CF604-3139-4AC1-9BF8-F9E6D446C654}"/>
          </ac:picMkLst>
        </pc:picChg>
      </pc:sldChg>
      <pc:sldChg chg="addSp delSp modSp mod modAnim modNotes">
        <pc:chgData name="Katherine Shamai" userId="1d9b402b02511d1e" providerId="LiveId" clId="{F4F044AF-09A6-4EA1-B4EA-67C17FB04C27}" dt="2020-09-24T12:33:52.913" v="7946"/>
        <pc:sldMkLst>
          <pc:docMk/>
          <pc:sldMk cId="3572352448" sldId="257"/>
        </pc:sldMkLst>
        <pc:spChg chg="del mod">
          <ac:chgData name="Katherine Shamai" userId="1d9b402b02511d1e" providerId="LiveId" clId="{F4F044AF-09A6-4EA1-B4EA-67C17FB04C27}" dt="2020-09-24T10:34:08.932" v="1875" actId="478"/>
          <ac:spMkLst>
            <pc:docMk/>
            <pc:sldMk cId="3572352448" sldId="257"/>
            <ac:spMk id="2" creationId="{5F9003D8-A76A-424B-9726-085DC0BAAFB1}"/>
          </ac:spMkLst>
        </pc:spChg>
        <pc:spChg chg="mod">
          <ac:chgData name="Katherine Shamai" userId="1d9b402b02511d1e" providerId="LiveId" clId="{F4F044AF-09A6-4EA1-B4EA-67C17FB04C27}" dt="2020-09-24T10:36:31.568" v="2017" actId="1076"/>
          <ac:spMkLst>
            <pc:docMk/>
            <pc:sldMk cId="3572352448" sldId="257"/>
            <ac:spMk id="3" creationId="{99B2E16F-A183-49AB-83AA-82FDF89EC305}"/>
          </ac:spMkLst>
        </pc:spChg>
        <pc:spChg chg="add mod">
          <ac:chgData name="Katherine Shamai" userId="1d9b402b02511d1e" providerId="LiveId" clId="{F4F044AF-09A6-4EA1-B4EA-67C17FB04C27}" dt="2020-09-24T10:35:24.107" v="1923" actId="1076"/>
          <ac:spMkLst>
            <pc:docMk/>
            <pc:sldMk cId="3572352448" sldId="257"/>
            <ac:spMk id="4" creationId="{D5B583DC-DD9A-418A-8854-F395CA9B9945}"/>
          </ac:spMkLst>
        </pc:spChg>
        <pc:spChg chg="add del mod">
          <ac:chgData name="Katherine Shamai" userId="1d9b402b02511d1e" providerId="LiveId" clId="{F4F044AF-09A6-4EA1-B4EA-67C17FB04C27}" dt="2020-09-24T10:34:22.079" v="1913" actId="478"/>
          <ac:spMkLst>
            <pc:docMk/>
            <pc:sldMk cId="3572352448" sldId="257"/>
            <ac:spMk id="7" creationId="{0DCA086A-D859-42F8-A582-763FCA460AB8}"/>
          </ac:spMkLst>
        </pc:spChg>
        <pc:spChg chg="add mod">
          <ac:chgData name="Katherine Shamai" userId="1d9b402b02511d1e" providerId="LiveId" clId="{F4F044AF-09A6-4EA1-B4EA-67C17FB04C27}" dt="2020-09-24T10:36:27.351" v="2016" actId="403"/>
          <ac:spMkLst>
            <pc:docMk/>
            <pc:sldMk cId="3572352448" sldId="257"/>
            <ac:spMk id="9" creationId="{E2F22FBC-CDB9-48D7-B727-BABDD42DCF9F}"/>
          </ac:spMkLst>
        </pc:spChg>
        <pc:picChg chg="add mod">
          <ac:chgData name="Katherine Shamai" userId="1d9b402b02511d1e" providerId="LiveId" clId="{F4F044AF-09A6-4EA1-B4EA-67C17FB04C27}" dt="2020-09-24T10:34:41.402" v="1916" actId="1076"/>
          <ac:picMkLst>
            <pc:docMk/>
            <pc:sldMk cId="3572352448" sldId="257"/>
            <ac:picMk id="2050" creationId="{78FF812C-A75C-4B3D-B026-3AF17DDCD0A5}"/>
          </ac:picMkLst>
        </pc:picChg>
      </pc:sldChg>
      <pc:sldChg chg="addSp delSp modSp mod modAnim modNotes">
        <pc:chgData name="Katherine Shamai" userId="1d9b402b02511d1e" providerId="LiveId" clId="{F4F044AF-09A6-4EA1-B4EA-67C17FB04C27}" dt="2020-09-24T12:34:02.841" v="7948"/>
        <pc:sldMkLst>
          <pc:docMk/>
          <pc:sldMk cId="1833789742" sldId="258"/>
        </pc:sldMkLst>
        <pc:spChg chg="del mod">
          <ac:chgData name="Katherine Shamai" userId="1d9b402b02511d1e" providerId="LiveId" clId="{F4F044AF-09A6-4EA1-B4EA-67C17FB04C27}" dt="2020-09-24T11:08:12.898" v="3711" actId="478"/>
          <ac:spMkLst>
            <pc:docMk/>
            <pc:sldMk cId="1833789742" sldId="258"/>
            <ac:spMk id="3" creationId="{99B2E16F-A183-49AB-83AA-82FDF89EC305}"/>
          </ac:spMkLst>
        </pc:spChg>
        <pc:spChg chg="add mod">
          <ac:chgData name="Katherine Shamai" userId="1d9b402b02511d1e" providerId="LiveId" clId="{F4F044AF-09A6-4EA1-B4EA-67C17FB04C27}" dt="2020-09-24T10:48:00.412" v="2631" actId="20577"/>
          <ac:spMkLst>
            <pc:docMk/>
            <pc:sldMk cId="1833789742" sldId="258"/>
            <ac:spMk id="4" creationId="{834B832D-B94D-42B1-96F6-677AB4A8FE6B}"/>
          </ac:spMkLst>
        </pc:spChg>
        <pc:spChg chg="add mod">
          <ac:chgData name="Katherine Shamai" userId="1d9b402b02511d1e" providerId="LiveId" clId="{F4F044AF-09A6-4EA1-B4EA-67C17FB04C27}" dt="2020-09-24T11:11:32.826" v="3781" actId="1035"/>
          <ac:spMkLst>
            <pc:docMk/>
            <pc:sldMk cId="1833789742" sldId="258"/>
            <ac:spMk id="5" creationId="{C073CC0F-DFAF-40D4-9F12-63D59EE28FBD}"/>
          </ac:spMkLst>
        </pc:spChg>
        <pc:spChg chg="add mod">
          <ac:chgData name="Katherine Shamai" userId="1d9b402b02511d1e" providerId="LiveId" clId="{F4F044AF-09A6-4EA1-B4EA-67C17FB04C27}" dt="2020-09-24T11:11:32.826" v="3781" actId="1035"/>
          <ac:spMkLst>
            <pc:docMk/>
            <pc:sldMk cId="1833789742" sldId="258"/>
            <ac:spMk id="7" creationId="{EC9B200E-3B14-43D6-B5EE-4DCE40E574D2}"/>
          </ac:spMkLst>
        </pc:spChg>
        <pc:spChg chg="add mod">
          <ac:chgData name="Katherine Shamai" userId="1d9b402b02511d1e" providerId="LiveId" clId="{F4F044AF-09A6-4EA1-B4EA-67C17FB04C27}" dt="2020-09-24T11:11:32.826" v="3781" actId="1035"/>
          <ac:spMkLst>
            <pc:docMk/>
            <pc:sldMk cId="1833789742" sldId="258"/>
            <ac:spMk id="9" creationId="{C7D2B108-6C79-4F57-9A3C-ECB11CECAC87}"/>
          </ac:spMkLst>
        </pc:spChg>
        <pc:spChg chg="add mod">
          <ac:chgData name="Katherine Shamai" userId="1d9b402b02511d1e" providerId="LiveId" clId="{F4F044AF-09A6-4EA1-B4EA-67C17FB04C27}" dt="2020-09-24T11:11:32.826" v="3781" actId="1035"/>
          <ac:spMkLst>
            <pc:docMk/>
            <pc:sldMk cId="1833789742" sldId="258"/>
            <ac:spMk id="11" creationId="{5E1B3E08-A411-42A4-AB6B-CA8FCE9CC6B2}"/>
          </ac:spMkLst>
        </pc:spChg>
        <pc:spChg chg="add del mod">
          <ac:chgData name="Katherine Shamai" userId="1d9b402b02511d1e" providerId="LiveId" clId="{F4F044AF-09A6-4EA1-B4EA-67C17FB04C27}" dt="2020-09-24T11:08:15.090" v="3712" actId="478"/>
          <ac:spMkLst>
            <pc:docMk/>
            <pc:sldMk cId="1833789742" sldId="258"/>
            <ac:spMk id="13" creationId="{3CCFF991-48F4-4603-B3AE-E2DC6014846A}"/>
          </ac:spMkLst>
        </pc:spChg>
        <pc:spChg chg="add mod">
          <ac:chgData name="Katherine Shamai" userId="1d9b402b02511d1e" providerId="LiveId" clId="{F4F044AF-09A6-4EA1-B4EA-67C17FB04C27}" dt="2020-09-24T11:17:14.809" v="3870" actId="1076"/>
          <ac:spMkLst>
            <pc:docMk/>
            <pc:sldMk cId="1833789742" sldId="258"/>
            <ac:spMk id="14" creationId="{7E365804-048C-45CF-808C-93D211F2E2AA}"/>
          </ac:spMkLst>
        </pc:spChg>
        <pc:picChg chg="add mod">
          <ac:chgData name="Katherine Shamai" userId="1d9b402b02511d1e" providerId="LiveId" clId="{F4F044AF-09A6-4EA1-B4EA-67C17FB04C27}" dt="2020-09-24T11:16:36.106" v="3841" actId="1076"/>
          <ac:picMkLst>
            <pc:docMk/>
            <pc:sldMk cId="1833789742" sldId="258"/>
            <ac:picMk id="3074" creationId="{BE936D9E-CEFE-4080-8988-B370A11FF49E}"/>
          </ac:picMkLst>
        </pc:picChg>
      </pc:sldChg>
      <pc:sldChg chg="addSp delSp modSp mod modAnim modNotes">
        <pc:chgData name="Katherine Shamai" userId="1d9b402b02511d1e" providerId="LiveId" clId="{F4F044AF-09A6-4EA1-B4EA-67C17FB04C27}" dt="2020-09-24T12:34:13.469" v="7950"/>
        <pc:sldMkLst>
          <pc:docMk/>
          <pc:sldMk cId="3183867935" sldId="259"/>
        </pc:sldMkLst>
        <pc:spChg chg="del">
          <ac:chgData name="Katherine Shamai" userId="1d9b402b02511d1e" providerId="LiveId" clId="{F4F044AF-09A6-4EA1-B4EA-67C17FB04C27}" dt="2020-09-24T11:14:13.806" v="3823" actId="478"/>
          <ac:spMkLst>
            <pc:docMk/>
            <pc:sldMk cId="3183867935" sldId="259"/>
            <ac:spMk id="2" creationId="{5F9003D8-A76A-424B-9726-085DC0BAAFB1}"/>
          </ac:spMkLst>
        </pc:spChg>
        <pc:spChg chg="del mod">
          <ac:chgData name="Katherine Shamai" userId="1d9b402b02511d1e" providerId="LiveId" clId="{F4F044AF-09A6-4EA1-B4EA-67C17FB04C27}" dt="2020-09-24T11:19:18.919" v="3989" actId="478"/>
          <ac:spMkLst>
            <pc:docMk/>
            <pc:sldMk cId="3183867935" sldId="259"/>
            <ac:spMk id="3" creationId="{99B2E16F-A183-49AB-83AA-82FDF89EC305}"/>
          </ac:spMkLst>
        </pc:spChg>
        <pc:spChg chg="add mod">
          <ac:chgData name="Katherine Shamai" userId="1d9b402b02511d1e" providerId="LiveId" clId="{F4F044AF-09A6-4EA1-B4EA-67C17FB04C27}" dt="2020-09-24T11:56:52.127" v="5498" actId="1076"/>
          <ac:spMkLst>
            <pc:docMk/>
            <pc:sldMk cId="3183867935" sldId="259"/>
            <ac:spMk id="3" creationId="{C3E1447A-3F6B-40F0-A691-6B01B67ACF92}"/>
          </ac:spMkLst>
        </pc:spChg>
        <pc:spChg chg="add mod">
          <ac:chgData name="Katherine Shamai" userId="1d9b402b02511d1e" providerId="LiveId" clId="{F4F044AF-09A6-4EA1-B4EA-67C17FB04C27}" dt="2020-09-24T11:14:27.629" v="3827" actId="20577"/>
          <ac:spMkLst>
            <pc:docMk/>
            <pc:sldMk cId="3183867935" sldId="259"/>
            <ac:spMk id="4" creationId="{D3AE1BD7-9FBE-4B2F-9F8F-5FCBAC906962}"/>
          </ac:spMkLst>
        </pc:spChg>
        <pc:spChg chg="add del mod">
          <ac:chgData name="Katherine Shamai" userId="1d9b402b02511d1e" providerId="LiveId" clId="{F4F044AF-09A6-4EA1-B4EA-67C17FB04C27}" dt="2020-09-24T11:14:18.264" v="3824" actId="478"/>
          <ac:spMkLst>
            <pc:docMk/>
            <pc:sldMk cId="3183867935" sldId="259"/>
            <ac:spMk id="6" creationId="{166703DC-B50B-468D-96CD-C98BB4708D7B}"/>
          </ac:spMkLst>
        </pc:spChg>
        <pc:spChg chg="add del mod">
          <ac:chgData name="Katherine Shamai" userId="1d9b402b02511d1e" providerId="LiveId" clId="{F4F044AF-09A6-4EA1-B4EA-67C17FB04C27}" dt="2020-09-24T11:40:55.277" v="4153" actId="478"/>
          <ac:spMkLst>
            <pc:docMk/>
            <pc:sldMk cId="3183867935" sldId="259"/>
            <ac:spMk id="7" creationId="{59B216B2-5C6E-45D1-9386-D0A0673E658A}"/>
          </ac:spMkLst>
        </pc:spChg>
        <pc:spChg chg="add del mod">
          <ac:chgData name="Katherine Shamai" userId="1d9b402b02511d1e" providerId="LiveId" clId="{F4F044AF-09A6-4EA1-B4EA-67C17FB04C27}" dt="2020-09-24T11:40:55.277" v="4153" actId="478"/>
          <ac:spMkLst>
            <pc:docMk/>
            <pc:sldMk cId="3183867935" sldId="259"/>
            <ac:spMk id="9" creationId="{6B6B8EDA-5E2E-4B78-BC28-CDB9CE0F306D}"/>
          </ac:spMkLst>
        </pc:spChg>
        <pc:spChg chg="add del mod">
          <ac:chgData name="Katherine Shamai" userId="1d9b402b02511d1e" providerId="LiveId" clId="{F4F044AF-09A6-4EA1-B4EA-67C17FB04C27}" dt="2020-09-24T11:40:55.277" v="4153" actId="478"/>
          <ac:spMkLst>
            <pc:docMk/>
            <pc:sldMk cId="3183867935" sldId="259"/>
            <ac:spMk id="11" creationId="{C3A886EE-C505-415B-8980-4CA2D8AACD49}"/>
          </ac:spMkLst>
        </pc:spChg>
        <pc:spChg chg="add del mod">
          <ac:chgData name="Katherine Shamai" userId="1d9b402b02511d1e" providerId="LiveId" clId="{F4F044AF-09A6-4EA1-B4EA-67C17FB04C27}" dt="2020-09-24T11:19:20.390" v="3990" actId="478"/>
          <ac:spMkLst>
            <pc:docMk/>
            <pc:sldMk cId="3183867935" sldId="259"/>
            <ac:spMk id="13" creationId="{9293BA3E-7BE5-4183-8899-28AE7B7A2EDF}"/>
          </ac:spMkLst>
        </pc:spChg>
        <pc:graphicFrameChg chg="add mod modGraphic">
          <ac:chgData name="Katherine Shamai" userId="1d9b402b02511d1e" providerId="LiveId" clId="{F4F044AF-09A6-4EA1-B4EA-67C17FB04C27}" dt="2020-09-24T12:13:22.137" v="6994"/>
          <ac:graphicFrameMkLst>
            <pc:docMk/>
            <pc:sldMk cId="3183867935" sldId="259"/>
            <ac:graphicFrameMk id="2" creationId="{41FDCC14-5A94-4DB2-8BA9-A1A11E466375}"/>
          </ac:graphicFrameMkLst>
        </pc:graphicFrameChg>
        <pc:picChg chg="add mod">
          <ac:chgData name="Katherine Shamai" userId="1d9b402b02511d1e" providerId="LiveId" clId="{F4F044AF-09A6-4EA1-B4EA-67C17FB04C27}" dt="2020-09-24T11:54:18.645" v="5245" actId="1076"/>
          <ac:picMkLst>
            <pc:docMk/>
            <pc:sldMk cId="3183867935" sldId="259"/>
            <ac:picMk id="1026" creationId="{ADBB8CA7-FB53-48F3-875B-69F539D66296}"/>
          </ac:picMkLst>
        </pc:picChg>
      </pc:sldChg>
      <pc:sldChg chg="addSp delSp modSp mod modAnim modNotes">
        <pc:chgData name="Katherine Shamai" userId="1d9b402b02511d1e" providerId="LiveId" clId="{F4F044AF-09A6-4EA1-B4EA-67C17FB04C27}" dt="2020-09-24T12:34:22.682" v="7952"/>
        <pc:sldMkLst>
          <pc:docMk/>
          <pc:sldMk cId="3970311840" sldId="260"/>
        </pc:sldMkLst>
        <pc:spChg chg="del">
          <ac:chgData name="Katherine Shamai" userId="1d9b402b02511d1e" providerId="LiveId" clId="{F4F044AF-09A6-4EA1-B4EA-67C17FB04C27}" dt="2020-09-24T12:09:23.130" v="6810" actId="478"/>
          <ac:spMkLst>
            <pc:docMk/>
            <pc:sldMk cId="3970311840" sldId="260"/>
            <ac:spMk id="2" creationId="{5F9003D8-A76A-424B-9726-085DC0BAAFB1}"/>
          </ac:spMkLst>
        </pc:spChg>
        <pc:spChg chg="del mod">
          <ac:chgData name="Katherine Shamai" userId="1d9b402b02511d1e" providerId="LiveId" clId="{F4F044AF-09A6-4EA1-B4EA-67C17FB04C27}" dt="2020-09-24T12:22:45.281" v="7647"/>
          <ac:spMkLst>
            <pc:docMk/>
            <pc:sldMk cId="3970311840" sldId="260"/>
            <ac:spMk id="3" creationId="{99B2E16F-A183-49AB-83AA-82FDF89EC305}"/>
          </ac:spMkLst>
        </pc:spChg>
        <pc:spChg chg="add mod">
          <ac:chgData name="Katherine Shamai" userId="1d9b402b02511d1e" providerId="LiveId" clId="{F4F044AF-09A6-4EA1-B4EA-67C17FB04C27}" dt="2020-09-24T12:10:52.032" v="6851" actId="20577"/>
          <ac:spMkLst>
            <pc:docMk/>
            <pc:sldMk cId="3970311840" sldId="260"/>
            <ac:spMk id="4" creationId="{C7E4AE3F-111C-4D91-8D56-6BAFF4EBD46D}"/>
          </ac:spMkLst>
        </pc:spChg>
        <pc:spChg chg="add del mod">
          <ac:chgData name="Katherine Shamai" userId="1d9b402b02511d1e" providerId="LiveId" clId="{F4F044AF-09A6-4EA1-B4EA-67C17FB04C27}" dt="2020-09-24T12:09:26.328" v="6811" actId="478"/>
          <ac:spMkLst>
            <pc:docMk/>
            <pc:sldMk cId="3970311840" sldId="260"/>
            <ac:spMk id="6" creationId="{97A75FE6-0022-4F0F-8B2D-EE46C4667199}"/>
          </ac:spMkLst>
        </pc:spChg>
        <pc:spChg chg="add mod">
          <ac:chgData name="Katherine Shamai" userId="1d9b402b02511d1e" providerId="LiveId" clId="{F4F044AF-09A6-4EA1-B4EA-67C17FB04C27}" dt="2020-09-24T12:27:23.050" v="7804" actId="14100"/>
          <ac:spMkLst>
            <pc:docMk/>
            <pc:sldMk cId="3970311840" sldId="260"/>
            <ac:spMk id="8" creationId="{0BEC58FE-692E-4A58-85AC-595B4785D38D}"/>
          </ac:spMkLst>
        </pc:spChg>
        <pc:spChg chg="add mod">
          <ac:chgData name="Katherine Shamai" userId="1d9b402b02511d1e" providerId="LiveId" clId="{F4F044AF-09A6-4EA1-B4EA-67C17FB04C27}" dt="2020-09-24T12:24:06.420" v="7760" actId="1076"/>
          <ac:spMkLst>
            <pc:docMk/>
            <pc:sldMk cId="3970311840" sldId="260"/>
            <ac:spMk id="9" creationId="{75BAEBF0-1630-40CB-BD25-B455EAED3E67}"/>
          </ac:spMkLst>
        </pc:spChg>
        <pc:picChg chg="add mod">
          <ac:chgData name="Katherine Shamai" userId="1d9b402b02511d1e" providerId="LiveId" clId="{F4F044AF-09A6-4EA1-B4EA-67C17FB04C27}" dt="2020-09-24T12:22:56.913" v="7649" actId="1076"/>
          <ac:picMkLst>
            <pc:docMk/>
            <pc:sldMk cId="3970311840" sldId="260"/>
            <ac:picMk id="7" creationId="{88CA746B-B713-48A2-9E55-5E9DAAAEFA8E}"/>
          </ac:picMkLst>
        </pc:picChg>
        <pc:picChg chg="add mod">
          <ac:chgData name="Katherine Shamai" userId="1d9b402b02511d1e" providerId="LiveId" clId="{F4F044AF-09A6-4EA1-B4EA-67C17FB04C27}" dt="2020-09-24T12:24:09.474" v="7761" actId="14100"/>
          <ac:picMkLst>
            <pc:docMk/>
            <pc:sldMk cId="3970311840" sldId="260"/>
            <ac:picMk id="6146" creationId="{A63FCB80-6293-4CCD-8802-6DAC770B895A}"/>
          </ac:picMkLst>
        </pc:picChg>
      </pc:sldChg>
      <pc:sldChg chg="addSp delSp modSp mod modAnim modNotes">
        <pc:chgData name="Katherine Shamai" userId="1d9b402b02511d1e" providerId="LiveId" clId="{F4F044AF-09A6-4EA1-B4EA-67C17FB04C27}" dt="2020-09-24T12:34:26.960" v="7953"/>
        <pc:sldMkLst>
          <pc:docMk/>
          <pc:sldMk cId="1853259696" sldId="261"/>
        </pc:sldMkLst>
        <pc:spChg chg="del">
          <ac:chgData name="Katherine Shamai" userId="1d9b402b02511d1e" providerId="LiveId" clId="{F4F044AF-09A6-4EA1-B4EA-67C17FB04C27}" dt="2020-09-24T12:09:50.850" v="6813" actId="478"/>
          <ac:spMkLst>
            <pc:docMk/>
            <pc:sldMk cId="1853259696" sldId="261"/>
            <ac:spMk id="2" creationId="{5F9003D8-A76A-424B-9726-085DC0BAAFB1}"/>
          </ac:spMkLst>
        </pc:spChg>
        <pc:spChg chg="del mod">
          <ac:chgData name="Katherine Shamai" userId="1d9b402b02511d1e" providerId="LiveId" clId="{F4F044AF-09A6-4EA1-B4EA-67C17FB04C27}" dt="2020-09-24T12:26:24.354" v="7782" actId="478"/>
          <ac:spMkLst>
            <pc:docMk/>
            <pc:sldMk cId="1853259696" sldId="261"/>
            <ac:spMk id="3" creationId="{99B2E16F-A183-49AB-83AA-82FDF89EC305}"/>
          </ac:spMkLst>
        </pc:spChg>
        <pc:spChg chg="add del mod">
          <ac:chgData name="Katherine Shamai" userId="1d9b402b02511d1e" providerId="LiveId" clId="{F4F044AF-09A6-4EA1-B4EA-67C17FB04C27}" dt="2020-09-24T12:09:55.768" v="6815" actId="478"/>
          <ac:spMkLst>
            <pc:docMk/>
            <pc:sldMk cId="1853259696" sldId="261"/>
            <ac:spMk id="5" creationId="{A2BE6EBC-39A1-4539-86B4-EE5AC550C003}"/>
          </ac:spMkLst>
        </pc:spChg>
        <pc:spChg chg="add mod">
          <ac:chgData name="Katherine Shamai" userId="1d9b402b02511d1e" providerId="LiveId" clId="{F4F044AF-09A6-4EA1-B4EA-67C17FB04C27}" dt="2020-09-24T12:10:56.230" v="6853" actId="20577"/>
          <ac:spMkLst>
            <pc:docMk/>
            <pc:sldMk cId="1853259696" sldId="261"/>
            <ac:spMk id="6" creationId="{550CE91E-8509-4746-9DE5-8D38ABF91724}"/>
          </ac:spMkLst>
        </pc:spChg>
        <pc:spChg chg="add mod">
          <ac:chgData name="Katherine Shamai" userId="1d9b402b02511d1e" providerId="LiveId" clId="{F4F044AF-09A6-4EA1-B4EA-67C17FB04C27}" dt="2020-09-24T12:26:24.354" v="7782" actId="478"/>
          <ac:spMkLst>
            <pc:docMk/>
            <pc:sldMk cId="1853259696" sldId="261"/>
            <ac:spMk id="8" creationId="{0D26CAFB-ED02-4164-B64F-6C4A5F413770}"/>
          </ac:spMkLst>
        </pc:spChg>
        <pc:spChg chg="add mod">
          <ac:chgData name="Katherine Shamai" userId="1d9b402b02511d1e" providerId="LiveId" clId="{F4F044AF-09A6-4EA1-B4EA-67C17FB04C27}" dt="2020-09-24T12:26:46.230" v="7799" actId="20577"/>
          <ac:spMkLst>
            <pc:docMk/>
            <pc:sldMk cId="1853259696" sldId="261"/>
            <ac:spMk id="9" creationId="{DFADCD16-BB95-4FB3-BF1B-12E284945CFB}"/>
          </ac:spMkLst>
        </pc:spChg>
        <pc:spChg chg="add mod">
          <ac:chgData name="Katherine Shamai" userId="1d9b402b02511d1e" providerId="LiveId" clId="{F4F044AF-09A6-4EA1-B4EA-67C17FB04C27}" dt="2020-09-24T12:28:13.319" v="7915" actId="207"/>
          <ac:spMkLst>
            <pc:docMk/>
            <pc:sldMk cId="1853259696" sldId="261"/>
            <ac:spMk id="11" creationId="{2889582C-F8C2-42BD-AF0F-442F713984B3}"/>
          </ac:spMkLst>
        </pc:spChg>
        <pc:picChg chg="add mod">
          <ac:chgData name="Katherine Shamai" userId="1d9b402b02511d1e" providerId="LiveId" clId="{F4F044AF-09A6-4EA1-B4EA-67C17FB04C27}" dt="2020-09-24T12:25:23.864" v="7781" actId="1076"/>
          <ac:picMkLst>
            <pc:docMk/>
            <pc:sldMk cId="1853259696" sldId="261"/>
            <ac:picMk id="5122" creationId="{DD4D9BEE-46C3-4047-8142-0FB999617881}"/>
          </ac:picMkLst>
        </pc:picChg>
      </pc:sldChg>
      <pc:sldChg chg="addSp delSp modSp mod modAnim modNotes">
        <pc:chgData name="Katherine Shamai" userId="1d9b402b02511d1e" providerId="LiveId" clId="{F4F044AF-09A6-4EA1-B4EA-67C17FB04C27}" dt="2020-09-24T12:35:19.070" v="7999" actId="207"/>
        <pc:sldMkLst>
          <pc:docMk/>
          <pc:sldMk cId="3775082122" sldId="262"/>
        </pc:sldMkLst>
        <pc:spChg chg="del">
          <ac:chgData name="Katherine Shamai" userId="1d9b402b02511d1e" providerId="LiveId" clId="{F4F044AF-09A6-4EA1-B4EA-67C17FB04C27}" dt="2020-09-24T12:09:59.553" v="6816" actId="478"/>
          <ac:spMkLst>
            <pc:docMk/>
            <pc:sldMk cId="3775082122" sldId="262"/>
            <ac:spMk id="2" creationId="{5F9003D8-A76A-424B-9726-085DC0BAAFB1}"/>
          </ac:spMkLst>
        </pc:spChg>
        <pc:spChg chg="mod">
          <ac:chgData name="Katherine Shamai" userId="1d9b402b02511d1e" providerId="LiveId" clId="{F4F044AF-09A6-4EA1-B4EA-67C17FB04C27}" dt="2020-09-24T12:29:25.666" v="7931" actId="6549"/>
          <ac:spMkLst>
            <pc:docMk/>
            <pc:sldMk cId="3775082122" sldId="262"/>
            <ac:spMk id="3" creationId="{99B2E16F-A183-49AB-83AA-82FDF89EC305}"/>
          </ac:spMkLst>
        </pc:spChg>
        <pc:spChg chg="add del mod">
          <ac:chgData name="Katherine Shamai" userId="1d9b402b02511d1e" providerId="LiveId" clId="{F4F044AF-09A6-4EA1-B4EA-67C17FB04C27}" dt="2020-09-24T12:10:00.713" v="6817" actId="478"/>
          <ac:spMkLst>
            <pc:docMk/>
            <pc:sldMk cId="3775082122" sldId="262"/>
            <ac:spMk id="5" creationId="{7D0D1C79-E358-40FB-9FCD-97B6EF5C8A18}"/>
          </ac:spMkLst>
        </pc:spChg>
        <pc:spChg chg="add mod">
          <ac:chgData name="Katherine Shamai" userId="1d9b402b02511d1e" providerId="LiveId" clId="{F4F044AF-09A6-4EA1-B4EA-67C17FB04C27}" dt="2020-09-24T12:10:48.516" v="6849" actId="20577"/>
          <ac:spMkLst>
            <pc:docMk/>
            <pc:sldMk cId="3775082122" sldId="262"/>
            <ac:spMk id="6" creationId="{D8B6AE11-C598-4BE8-920A-BE0FFFF21BBB}"/>
          </ac:spMkLst>
        </pc:spChg>
        <pc:spChg chg="add mod">
          <ac:chgData name="Katherine Shamai" userId="1d9b402b02511d1e" providerId="LiveId" clId="{F4F044AF-09A6-4EA1-B4EA-67C17FB04C27}" dt="2020-09-24T12:35:19.070" v="7999" actId="207"/>
          <ac:spMkLst>
            <pc:docMk/>
            <pc:sldMk cId="3775082122" sldId="262"/>
            <ac:spMk id="7" creationId="{97F0169A-44F1-496D-A4D3-92F2AB750B29}"/>
          </ac:spMkLst>
        </pc:spChg>
        <pc:picChg chg="add mod">
          <ac:chgData name="Katherine Shamai" userId="1d9b402b02511d1e" providerId="LiveId" clId="{F4F044AF-09A6-4EA1-B4EA-67C17FB04C27}" dt="2020-09-24T12:29:21.861" v="7930" actId="1076"/>
          <ac:picMkLst>
            <pc:docMk/>
            <pc:sldMk cId="3775082122" sldId="262"/>
            <ac:picMk id="4098" creationId="{60ED2663-A847-4EF0-8F7F-271453A0DD93}"/>
          </ac:picMkLst>
        </pc:picChg>
      </pc:sldChg>
      <pc:sldChg chg="addSp delSp modSp mod modAnim modNotes">
        <pc:chgData name="Katherine Shamai" userId="1d9b402b02511d1e" providerId="LiveId" clId="{F4F044AF-09A6-4EA1-B4EA-67C17FB04C27}" dt="2020-09-24T12:33:58.379" v="7947"/>
        <pc:sldMkLst>
          <pc:docMk/>
          <pc:sldMk cId="2675232363" sldId="263"/>
        </pc:sldMkLst>
        <pc:spChg chg="del mod">
          <ac:chgData name="Katherine Shamai" userId="1d9b402b02511d1e" providerId="LiveId" clId="{F4F044AF-09A6-4EA1-B4EA-67C17FB04C27}" dt="2020-09-24T10:36:09.115" v="2008" actId="478"/>
          <ac:spMkLst>
            <pc:docMk/>
            <pc:sldMk cId="2675232363" sldId="263"/>
            <ac:spMk id="2" creationId="{5F9003D8-A76A-424B-9726-085DC0BAAFB1}"/>
          </ac:spMkLst>
        </pc:spChg>
        <pc:spChg chg="mod">
          <ac:chgData name="Katherine Shamai" userId="1d9b402b02511d1e" providerId="LiveId" clId="{F4F044AF-09A6-4EA1-B4EA-67C17FB04C27}" dt="2020-09-24T11:12:19.252" v="3782" actId="1076"/>
          <ac:spMkLst>
            <pc:docMk/>
            <pc:sldMk cId="2675232363" sldId="263"/>
            <ac:spMk id="3" creationId="{99B2E16F-A183-49AB-83AA-82FDF89EC305}"/>
          </ac:spMkLst>
        </pc:spChg>
        <pc:spChg chg="add mod">
          <ac:chgData name="Katherine Shamai" userId="1d9b402b02511d1e" providerId="LiveId" clId="{F4F044AF-09A6-4EA1-B4EA-67C17FB04C27}" dt="2020-09-24T10:44:12.312" v="2562" actId="20577"/>
          <ac:spMkLst>
            <pc:docMk/>
            <pc:sldMk cId="2675232363" sldId="263"/>
            <ac:spMk id="4" creationId="{1F6A32B6-0A46-43EF-BE36-E268797C8D2E}"/>
          </ac:spMkLst>
        </pc:spChg>
        <pc:spChg chg="add del mod">
          <ac:chgData name="Katherine Shamai" userId="1d9b402b02511d1e" providerId="LiveId" clId="{F4F044AF-09A6-4EA1-B4EA-67C17FB04C27}" dt="2020-09-24T10:36:12.515" v="2009" actId="478"/>
          <ac:spMkLst>
            <pc:docMk/>
            <pc:sldMk cId="2675232363" sldId="263"/>
            <ac:spMk id="6" creationId="{48177F95-BA87-4161-9028-F024BA26FC57}"/>
          </ac:spMkLst>
        </pc:spChg>
        <pc:spChg chg="add mod">
          <ac:chgData name="Katherine Shamai" userId="1d9b402b02511d1e" providerId="LiveId" clId="{F4F044AF-09A6-4EA1-B4EA-67C17FB04C27}" dt="2020-09-24T10:45:27.783" v="2591" actId="14100"/>
          <ac:spMkLst>
            <pc:docMk/>
            <pc:sldMk cId="2675232363" sldId="263"/>
            <ac:spMk id="11" creationId="{6FDFC275-714A-449F-963C-AA862624DE61}"/>
          </ac:spMkLst>
        </pc:spChg>
        <pc:spChg chg="add mod">
          <ac:chgData name="Katherine Shamai" userId="1d9b402b02511d1e" providerId="LiveId" clId="{F4F044AF-09A6-4EA1-B4EA-67C17FB04C27}" dt="2020-09-24T10:45:53.846" v="2599" actId="14100"/>
          <ac:spMkLst>
            <pc:docMk/>
            <pc:sldMk cId="2675232363" sldId="263"/>
            <ac:spMk id="13" creationId="{DE55B63B-6A03-4E00-8A5C-276E85AB700D}"/>
          </ac:spMkLst>
        </pc:spChg>
        <pc:spChg chg="add mod">
          <ac:chgData name="Katherine Shamai" userId="1d9b402b02511d1e" providerId="LiveId" clId="{F4F044AF-09A6-4EA1-B4EA-67C17FB04C27}" dt="2020-09-24T11:13:53.311" v="3817" actId="1076"/>
          <ac:spMkLst>
            <pc:docMk/>
            <pc:sldMk cId="2675232363" sldId="263"/>
            <ac:spMk id="14" creationId="{4E74F300-5CF5-45BE-84B8-E4C43EF32EFE}"/>
          </ac:spMkLst>
        </pc:spChg>
        <pc:picChg chg="add mod modCrop">
          <ac:chgData name="Katherine Shamai" userId="1d9b402b02511d1e" providerId="LiveId" clId="{F4F044AF-09A6-4EA1-B4EA-67C17FB04C27}" dt="2020-09-24T10:46:11.522" v="2604" actId="14100"/>
          <ac:picMkLst>
            <pc:docMk/>
            <pc:sldMk cId="2675232363" sldId="263"/>
            <ac:picMk id="7" creationId="{798EDBD2-90EB-48E3-AF6F-F7E35CF32163}"/>
          </ac:picMkLst>
        </pc:picChg>
        <pc:picChg chg="add mod modCrop">
          <ac:chgData name="Katherine Shamai" userId="1d9b402b02511d1e" providerId="LiveId" clId="{F4F044AF-09A6-4EA1-B4EA-67C17FB04C27}" dt="2020-09-24T10:46:29.185" v="2609" actId="1076"/>
          <ac:picMkLst>
            <pc:docMk/>
            <pc:sldMk cId="2675232363" sldId="263"/>
            <ac:picMk id="8" creationId="{DCB6817D-9284-429A-9E52-70B97FCFD88C}"/>
          </ac:picMkLst>
        </pc:picChg>
        <pc:picChg chg="add mod modCrop">
          <ac:chgData name="Katherine Shamai" userId="1d9b402b02511d1e" providerId="LiveId" clId="{F4F044AF-09A6-4EA1-B4EA-67C17FB04C27}" dt="2020-09-24T10:46:23.344" v="2608" actId="1076"/>
          <ac:picMkLst>
            <pc:docMk/>
            <pc:sldMk cId="2675232363" sldId="263"/>
            <ac:picMk id="9" creationId="{ECA1992B-1D60-4C8C-8037-6EC8E117F5EF}"/>
          </ac:picMkLst>
        </pc:picChg>
        <pc:picChg chg="add mod modCrop">
          <ac:chgData name="Katherine Shamai" userId="1d9b402b02511d1e" providerId="LiveId" clId="{F4F044AF-09A6-4EA1-B4EA-67C17FB04C27}" dt="2020-09-24T10:45:30.344" v="2592" actId="1076"/>
          <ac:picMkLst>
            <pc:docMk/>
            <pc:sldMk cId="2675232363" sldId="263"/>
            <ac:picMk id="10" creationId="{1CC837C6-C841-4973-B542-CD265ECE0807}"/>
          </ac:picMkLst>
        </pc:picChg>
        <pc:picChg chg="add mod">
          <ac:chgData name="Katherine Shamai" userId="1d9b402b02511d1e" providerId="LiveId" clId="{F4F044AF-09A6-4EA1-B4EA-67C17FB04C27}" dt="2020-09-24T11:13:23.489" v="3801" actId="1076"/>
          <ac:picMkLst>
            <pc:docMk/>
            <pc:sldMk cId="2675232363" sldId="263"/>
            <ac:picMk id="4098" creationId="{2F26658B-D8F5-4966-925B-2A9F36DA091A}"/>
          </ac:picMkLst>
        </pc:picChg>
      </pc:sldChg>
      <pc:sldChg chg="del">
        <pc:chgData name="Katherine Shamai" userId="1d9b402b02511d1e" providerId="LiveId" clId="{F4F044AF-09A6-4EA1-B4EA-67C17FB04C27}" dt="2020-09-24T08:46:56.910" v="74" actId="47"/>
        <pc:sldMkLst>
          <pc:docMk/>
          <pc:sldMk cId="3079089999" sldId="264"/>
        </pc:sldMkLst>
      </pc:sldChg>
      <pc:sldChg chg="addSp delSp modSp mod addAnim delAnim modAnim modNotes">
        <pc:chgData name="Katherine Shamai" userId="1d9b402b02511d1e" providerId="LiveId" clId="{F4F044AF-09A6-4EA1-B4EA-67C17FB04C27}" dt="2020-09-24T12:34:18.078" v="7951"/>
        <pc:sldMkLst>
          <pc:docMk/>
          <pc:sldMk cId="1151312119" sldId="265"/>
        </pc:sldMkLst>
        <pc:spChg chg="del">
          <ac:chgData name="Katherine Shamai" userId="1d9b402b02511d1e" providerId="LiveId" clId="{F4F044AF-09A6-4EA1-B4EA-67C17FB04C27}" dt="2020-09-24T11:19:05.085" v="3985" actId="478"/>
          <ac:spMkLst>
            <pc:docMk/>
            <pc:sldMk cId="1151312119" sldId="265"/>
            <ac:spMk id="2" creationId="{5F9003D8-A76A-424B-9726-085DC0BAAFB1}"/>
          </ac:spMkLst>
        </pc:spChg>
        <pc:spChg chg="del mod">
          <ac:chgData name="Katherine Shamai" userId="1d9b402b02511d1e" providerId="LiveId" clId="{F4F044AF-09A6-4EA1-B4EA-67C17FB04C27}" dt="2020-09-24T11:19:11.373" v="3987" actId="478"/>
          <ac:spMkLst>
            <pc:docMk/>
            <pc:sldMk cId="1151312119" sldId="265"/>
            <ac:spMk id="3" creationId="{99B2E16F-A183-49AB-83AA-82FDF89EC305}"/>
          </ac:spMkLst>
        </pc:spChg>
        <pc:spChg chg="add mod">
          <ac:chgData name="Katherine Shamai" userId="1d9b402b02511d1e" providerId="LiveId" clId="{F4F044AF-09A6-4EA1-B4EA-67C17FB04C27}" dt="2020-09-24T12:08:01.529" v="6801" actId="20577"/>
          <ac:spMkLst>
            <pc:docMk/>
            <pc:sldMk cId="1151312119" sldId="265"/>
            <ac:spMk id="3" creationId="{E1EA8DB8-00CB-4C1B-8926-6E678ECBBB9B}"/>
          </ac:spMkLst>
        </pc:spChg>
        <pc:spChg chg="add del mod">
          <ac:chgData name="Katherine Shamai" userId="1d9b402b02511d1e" providerId="LiveId" clId="{F4F044AF-09A6-4EA1-B4EA-67C17FB04C27}" dt="2020-09-24T11:57:15.706" v="5517" actId="478"/>
          <ac:spMkLst>
            <pc:docMk/>
            <pc:sldMk cId="1151312119" sldId="265"/>
            <ac:spMk id="5" creationId="{FF0FF63A-C6F7-4CDA-AFD2-3C5A101C05DC}"/>
          </ac:spMkLst>
        </pc:spChg>
        <pc:spChg chg="add del mod">
          <ac:chgData name="Katherine Shamai" userId="1d9b402b02511d1e" providerId="LiveId" clId="{F4F044AF-09A6-4EA1-B4EA-67C17FB04C27}" dt="2020-09-24T11:57:14.526" v="5516" actId="478"/>
          <ac:spMkLst>
            <pc:docMk/>
            <pc:sldMk cId="1151312119" sldId="265"/>
            <ac:spMk id="7" creationId="{FF7F0EE0-2B98-4FC8-B1F1-9503A264224E}"/>
          </ac:spMkLst>
        </pc:spChg>
        <pc:spChg chg="add del mod">
          <ac:chgData name="Katherine Shamai" userId="1d9b402b02511d1e" providerId="LiveId" clId="{F4F044AF-09A6-4EA1-B4EA-67C17FB04C27}" dt="2020-09-24T11:19:03.110" v="3984" actId="1076"/>
          <ac:spMkLst>
            <pc:docMk/>
            <pc:sldMk cId="1151312119" sldId="265"/>
            <ac:spMk id="8" creationId="{11D3FA3F-B6A7-41CB-A312-B778A634EF11}"/>
          </ac:spMkLst>
        </pc:spChg>
        <pc:spChg chg="add del mod">
          <ac:chgData name="Katherine Shamai" userId="1d9b402b02511d1e" providerId="LiveId" clId="{F4F044AF-09A6-4EA1-B4EA-67C17FB04C27}" dt="2020-09-24T11:19:07.432" v="3986" actId="478"/>
          <ac:spMkLst>
            <pc:docMk/>
            <pc:sldMk cId="1151312119" sldId="265"/>
            <ac:spMk id="10" creationId="{CA29880E-916B-4DB6-A62B-29D7F3A038B7}"/>
          </ac:spMkLst>
        </pc:spChg>
        <pc:spChg chg="add del mod">
          <ac:chgData name="Katherine Shamai" userId="1d9b402b02511d1e" providerId="LiveId" clId="{F4F044AF-09A6-4EA1-B4EA-67C17FB04C27}" dt="2020-09-24T11:19:14.126" v="3988" actId="478"/>
          <ac:spMkLst>
            <pc:docMk/>
            <pc:sldMk cId="1151312119" sldId="265"/>
            <ac:spMk id="12" creationId="{469D1B57-1C6A-4201-8781-F9A0E5F0D81B}"/>
          </ac:spMkLst>
        </pc:spChg>
        <pc:graphicFrameChg chg="add mod">
          <ac:chgData name="Katherine Shamai" userId="1d9b402b02511d1e" providerId="LiveId" clId="{F4F044AF-09A6-4EA1-B4EA-67C17FB04C27}" dt="2020-09-24T12:13:22.137" v="6994"/>
          <ac:graphicFrameMkLst>
            <pc:docMk/>
            <pc:sldMk cId="1151312119" sldId="265"/>
            <ac:graphicFrameMk id="2" creationId="{D8E3C372-0391-46C2-87E4-7FAE7E7D0AB9}"/>
          </ac:graphicFrameMkLst>
        </pc:graphicFrameChg>
        <pc:picChg chg="add mod">
          <ac:chgData name="Katherine Shamai" userId="1d9b402b02511d1e" providerId="LiveId" clId="{F4F044AF-09A6-4EA1-B4EA-67C17FB04C27}" dt="2020-09-24T12:07:31.662" v="6773"/>
          <ac:picMkLst>
            <pc:docMk/>
            <pc:sldMk cId="1151312119" sldId="265"/>
            <ac:picMk id="2050" creationId="{AEC32C4E-09C8-4151-980B-7DE7718AF792}"/>
          </ac:picMkLst>
        </pc:picChg>
      </pc:sldChg>
      <pc:sldChg chg="addSp delSp modSp new mod modAnim modNotes">
        <pc:chgData name="Katherine Shamai" userId="1d9b402b02511d1e" providerId="LiveId" clId="{F4F044AF-09A6-4EA1-B4EA-67C17FB04C27}" dt="2020-09-24T12:34:35.085" v="7955"/>
        <pc:sldMkLst>
          <pc:docMk/>
          <pc:sldMk cId="713008637" sldId="266"/>
        </pc:sldMkLst>
        <pc:spChg chg="del mod">
          <ac:chgData name="Katherine Shamai" userId="1d9b402b02511d1e" providerId="LiveId" clId="{F4F044AF-09A6-4EA1-B4EA-67C17FB04C27}" dt="2020-09-24T12:10:20.086" v="6823" actId="478"/>
          <ac:spMkLst>
            <pc:docMk/>
            <pc:sldMk cId="713008637" sldId="266"/>
            <ac:spMk id="2" creationId="{D3BC2655-08DD-43F7-BF23-A4978A8A07B1}"/>
          </ac:spMkLst>
        </pc:spChg>
        <pc:spChg chg="del mod">
          <ac:chgData name="Katherine Shamai" userId="1d9b402b02511d1e" providerId="LiveId" clId="{F4F044AF-09A6-4EA1-B4EA-67C17FB04C27}" dt="2020-09-24T12:11:58.098" v="6892" actId="478"/>
          <ac:spMkLst>
            <pc:docMk/>
            <pc:sldMk cId="713008637" sldId="266"/>
            <ac:spMk id="3" creationId="{866EA29F-DE05-4CC5-B60B-A326A6D8AEA6}"/>
          </ac:spMkLst>
        </pc:spChg>
        <pc:spChg chg="add mod">
          <ac:chgData name="Katherine Shamai" userId="1d9b402b02511d1e" providerId="LiveId" clId="{F4F044AF-09A6-4EA1-B4EA-67C17FB04C27}" dt="2020-09-24T12:10:33.144" v="6843" actId="20577"/>
          <ac:spMkLst>
            <pc:docMk/>
            <pc:sldMk cId="713008637" sldId="266"/>
            <ac:spMk id="4" creationId="{0ADE5B6A-A425-458A-BAB6-B8056FF3ED96}"/>
          </ac:spMkLst>
        </pc:spChg>
        <pc:spChg chg="add del mod">
          <ac:chgData name="Katherine Shamai" userId="1d9b402b02511d1e" providerId="LiveId" clId="{F4F044AF-09A6-4EA1-B4EA-67C17FB04C27}" dt="2020-09-24T12:10:24.841" v="6824" actId="478"/>
          <ac:spMkLst>
            <pc:docMk/>
            <pc:sldMk cId="713008637" sldId="266"/>
            <ac:spMk id="6" creationId="{CEE965AB-2CC8-4199-BF8A-BC82468219DF}"/>
          </ac:spMkLst>
        </pc:spChg>
        <pc:spChg chg="add del mod">
          <ac:chgData name="Katherine Shamai" userId="1d9b402b02511d1e" providerId="LiveId" clId="{F4F044AF-09A6-4EA1-B4EA-67C17FB04C27}" dt="2020-09-24T12:14:32.551" v="7087" actId="478"/>
          <ac:spMkLst>
            <pc:docMk/>
            <pc:sldMk cId="713008637" sldId="266"/>
            <ac:spMk id="7" creationId="{2D5C0DA7-8E6F-4B88-95C3-135B6341D500}"/>
          </ac:spMkLst>
        </pc:spChg>
        <pc:spChg chg="add del mod">
          <ac:chgData name="Katherine Shamai" userId="1d9b402b02511d1e" providerId="LiveId" clId="{F4F044AF-09A6-4EA1-B4EA-67C17FB04C27}" dt="2020-09-24T12:14:21.307" v="7086" actId="478"/>
          <ac:spMkLst>
            <pc:docMk/>
            <pc:sldMk cId="713008637" sldId="266"/>
            <ac:spMk id="9" creationId="{CD767DB8-9D3E-445A-81D6-12F263CBF9D7}"/>
          </ac:spMkLst>
        </pc:spChg>
        <pc:spChg chg="add del mod">
          <ac:chgData name="Katherine Shamai" userId="1d9b402b02511d1e" providerId="LiveId" clId="{F4F044AF-09A6-4EA1-B4EA-67C17FB04C27}" dt="2020-09-24T12:12:00.741" v="6893" actId="478"/>
          <ac:spMkLst>
            <pc:docMk/>
            <pc:sldMk cId="713008637" sldId="266"/>
            <ac:spMk id="11" creationId="{2118C0DB-CD03-43C7-B969-450A99922853}"/>
          </ac:spMkLst>
        </pc:spChg>
        <pc:spChg chg="add mod">
          <ac:chgData name="Katherine Shamai" userId="1d9b402b02511d1e" providerId="LiveId" clId="{F4F044AF-09A6-4EA1-B4EA-67C17FB04C27}" dt="2020-09-24T12:19:06.042" v="7576" actId="1076"/>
          <ac:spMkLst>
            <pc:docMk/>
            <pc:sldMk cId="713008637" sldId="266"/>
            <ac:spMk id="13" creationId="{F274A61A-0C82-4D3D-8406-181B2B2BE0B8}"/>
          </ac:spMkLst>
        </pc:spChg>
        <pc:graphicFrameChg chg="add mod modGraphic">
          <ac:chgData name="Katherine Shamai" userId="1d9b402b02511d1e" providerId="LiveId" clId="{F4F044AF-09A6-4EA1-B4EA-67C17FB04C27}" dt="2020-09-24T12:17:26.216" v="7550" actId="20577"/>
          <ac:graphicFrameMkLst>
            <pc:docMk/>
            <pc:sldMk cId="713008637" sldId="266"/>
            <ac:graphicFrameMk id="12" creationId="{74382066-351F-45DD-B078-2A005E2455D4}"/>
          </ac:graphicFrameMkLst>
        </pc:graphicFrameChg>
        <pc:picChg chg="add mod">
          <ac:chgData name="Katherine Shamai" userId="1d9b402b02511d1e" providerId="LiveId" clId="{F4F044AF-09A6-4EA1-B4EA-67C17FB04C27}" dt="2020-09-24T12:18:47.364" v="7559" actId="167"/>
          <ac:picMkLst>
            <pc:docMk/>
            <pc:sldMk cId="713008637" sldId="266"/>
            <ac:picMk id="3074" creationId="{F7DCF45C-5D90-4F4D-A51F-B94AA57C44E6}"/>
          </ac:picMkLst>
        </pc:picChg>
      </pc:sldChg>
      <pc:sldMasterChg chg="setBg modSldLayout">
        <pc:chgData name="Katherine Shamai" userId="1d9b402b02511d1e" providerId="LiveId" clId="{F4F044AF-09A6-4EA1-B4EA-67C17FB04C27}" dt="2020-09-24T09:25:05.667" v="366"/>
        <pc:sldMasterMkLst>
          <pc:docMk/>
          <pc:sldMasterMk cId="2843488350" sldId="2147483648"/>
        </pc:sldMasterMkLst>
        <pc:sldLayoutChg chg="setBg">
          <pc:chgData name="Katherine Shamai" userId="1d9b402b02511d1e" providerId="LiveId" clId="{F4F044AF-09A6-4EA1-B4EA-67C17FB04C27}" dt="2020-09-24T09:25:05.667" v="366"/>
          <pc:sldLayoutMkLst>
            <pc:docMk/>
            <pc:sldMasterMk cId="2843488350" sldId="2147483648"/>
            <pc:sldLayoutMk cId="3921493231" sldId="2147483649"/>
          </pc:sldLayoutMkLst>
        </pc:sldLayoutChg>
        <pc:sldLayoutChg chg="setBg">
          <pc:chgData name="Katherine Shamai" userId="1d9b402b02511d1e" providerId="LiveId" clId="{F4F044AF-09A6-4EA1-B4EA-67C17FB04C27}" dt="2020-09-24T09:25:05.667" v="366"/>
          <pc:sldLayoutMkLst>
            <pc:docMk/>
            <pc:sldMasterMk cId="2843488350" sldId="2147483648"/>
            <pc:sldLayoutMk cId="2597983272" sldId="2147483650"/>
          </pc:sldLayoutMkLst>
        </pc:sldLayoutChg>
        <pc:sldLayoutChg chg="setBg">
          <pc:chgData name="Katherine Shamai" userId="1d9b402b02511d1e" providerId="LiveId" clId="{F4F044AF-09A6-4EA1-B4EA-67C17FB04C27}" dt="2020-09-24T09:25:05.667" v="366"/>
          <pc:sldLayoutMkLst>
            <pc:docMk/>
            <pc:sldMasterMk cId="2843488350" sldId="2147483648"/>
            <pc:sldLayoutMk cId="3802832104" sldId="2147483651"/>
          </pc:sldLayoutMkLst>
        </pc:sldLayoutChg>
        <pc:sldLayoutChg chg="setBg">
          <pc:chgData name="Katherine Shamai" userId="1d9b402b02511d1e" providerId="LiveId" clId="{F4F044AF-09A6-4EA1-B4EA-67C17FB04C27}" dt="2020-09-24T09:25:05.667" v="366"/>
          <pc:sldLayoutMkLst>
            <pc:docMk/>
            <pc:sldMasterMk cId="2843488350" sldId="2147483648"/>
            <pc:sldLayoutMk cId="3492532238" sldId="2147483652"/>
          </pc:sldLayoutMkLst>
        </pc:sldLayoutChg>
        <pc:sldLayoutChg chg="setBg">
          <pc:chgData name="Katherine Shamai" userId="1d9b402b02511d1e" providerId="LiveId" clId="{F4F044AF-09A6-4EA1-B4EA-67C17FB04C27}" dt="2020-09-24T09:25:05.667" v="366"/>
          <pc:sldLayoutMkLst>
            <pc:docMk/>
            <pc:sldMasterMk cId="2843488350" sldId="2147483648"/>
            <pc:sldLayoutMk cId="2510308702" sldId="2147483653"/>
          </pc:sldLayoutMkLst>
        </pc:sldLayoutChg>
        <pc:sldLayoutChg chg="setBg">
          <pc:chgData name="Katherine Shamai" userId="1d9b402b02511d1e" providerId="LiveId" clId="{F4F044AF-09A6-4EA1-B4EA-67C17FB04C27}" dt="2020-09-24T09:25:05.667" v="366"/>
          <pc:sldLayoutMkLst>
            <pc:docMk/>
            <pc:sldMasterMk cId="2843488350" sldId="2147483648"/>
            <pc:sldLayoutMk cId="212297216" sldId="2147483654"/>
          </pc:sldLayoutMkLst>
        </pc:sldLayoutChg>
        <pc:sldLayoutChg chg="setBg">
          <pc:chgData name="Katherine Shamai" userId="1d9b402b02511d1e" providerId="LiveId" clId="{F4F044AF-09A6-4EA1-B4EA-67C17FB04C27}" dt="2020-09-24T09:25:05.667" v="366"/>
          <pc:sldLayoutMkLst>
            <pc:docMk/>
            <pc:sldMasterMk cId="2843488350" sldId="2147483648"/>
            <pc:sldLayoutMk cId="3867854074" sldId="2147483655"/>
          </pc:sldLayoutMkLst>
        </pc:sldLayoutChg>
        <pc:sldLayoutChg chg="setBg">
          <pc:chgData name="Katherine Shamai" userId="1d9b402b02511d1e" providerId="LiveId" clId="{F4F044AF-09A6-4EA1-B4EA-67C17FB04C27}" dt="2020-09-24T09:25:05.667" v="366"/>
          <pc:sldLayoutMkLst>
            <pc:docMk/>
            <pc:sldMasterMk cId="2843488350" sldId="2147483648"/>
            <pc:sldLayoutMk cId="3800395387" sldId="2147483656"/>
          </pc:sldLayoutMkLst>
        </pc:sldLayoutChg>
        <pc:sldLayoutChg chg="setBg">
          <pc:chgData name="Katherine Shamai" userId="1d9b402b02511d1e" providerId="LiveId" clId="{F4F044AF-09A6-4EA1-B4EA-67C17FB04C27}" dt="2020-09-24T09:25:05.667" v="366"/>
          <pc:sldLayoutMkLst>
            <pc:docMk/>
            <pc:sldMasterMk cId="2843488350" sldId="2147483648"/>
            <pc:sldLayoutMk cId="4133889257" sldId="2147483657"/>
          </pc:sldLayoutMkLst>
        </pc:sldLayoutChg>
        <pc:sldLayoutChg chg="setBg">
          <pc:chgData name="Katherine Shamai" userId="1d9b402b02511d1e" providerId="LiveId" clId="{F4F044AF-09A6-4EA1-B4EA-67C17FB04C27}" dt="2020-09-24T09:25:05.667" v="366"/>
          <pc:sldLayoutMkLst>
            <pc:docMk/>
            <pc:sldMasterMk cId="2843488350" sldId="2147483648"/>
            <pc:sldLayoutMk cId="3643604723" sldId="2147483658"/>
          </pc:sldLayoutMkLst>
        </pc:sldLayoutChg>
        <pc:sldLayoutChg chg="setBg">
          <pc:chgData name="Katherine Shamai" userId="1d9b402b02511d1e" providerId="LiveId" clId="{F4F044AF-09A6-4EA1-B4EA-67C17FB04C27}" dt="2020-09-24T09:25:05.667" v="366"/>
          <pc:sldLayoutMkLst>
            <pc:docMk/>
            <pc:sldMasterMk cId="2843488350" sldId="2147483648"/>
            <pc:sldLayoutMk cId="3184761956" sldId="2147483659"/>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A6EB43B-47BC-4E35-BEA0-65E4248A2F54}" type="doc">
      <dgm:prSet loTypeId="urn:microsoft.com/office/officeart/2005/8/layout/hProcess7" loCatId="list" qsTypeId="urn:microsoft.com/office/officeart/2005/8/quickstyle/simple1" qsCatId="simple" csTypeId="urn:microsoft.com/office/officeart/2005/8/colors/accent1_2" csCatId="accent1" phldr="1"/>
      <dgm:spPr/>
      <dgm:t>
        <a:bodyPr/>
        <a:lstStyle/>
        <a:p>
          <a:endParaRPr lang="en-AU"/>
        </a:p>
      </dgm:t>
    </dgm:pt>
    <dgm:pt modelId="{5343040F-2C49-4339-A56B-1DE5B7C648DA}">
      <dgm:prSet phldrT="[Text]"/>
      <dgm:spPr>
        <a:solidFill>
          <a:schemeClr val="accent6"/>
        </a:solidFill>
      </dgm:spPr>
      <dgm:t>
        <a:bodyPr/>
        <a:lstStyle/>
        <a:p>
          <a:r>
            <a:rPr lang="en-US" dirty="0"/>
            <a:t>Cleaning</a:t>
          </a:r>
          <a:endParaRPr lang="en-AU" dirty="0"/>
        </a:p>
      </dgm:t>
    </dgm:pt>
    <dgm:pt modelId="{585E9104-40AB-4CC7-AEF5-A839073C122F}" type="parTrans" cxnId="{7338D809-B532-4D60-8CDF-748D388843E7}">
      <dgm:prSet/>
      <dgm:spPr/>
      <dgm:t>
        <a:bodyPr/>
        <a:lstStyle/>
        <a:p>
          <a:endParaRPr lang="en-AU"/>
        </a:p>
      </dgm:t>
    </dgm:pt>
    <dgm:pt modelId="{1230A498-114B-48EA-9B23-FCF4FD532EEA}" type="sibTrans" cxnId="{7338D809-B532-4D60-8CDF-748D388843E7}">
      <dgm:prSet/>
      <dgm:spPr/>
      <dgm:t>
        <a:bodyPr/>
        <a:lstStyle/>
        <a:p>
          <a:endParaRPr lang="en-AU"/>
        </a:p>
      </dgm:t>
    </dgm:pt>
    <dgm:pt modelId="{37E45459-4421-4955-8FEB-EA7F60F01487}">
      <dgm:prSet phldrT="[Text]"/>
      <dgm:spPr/>
      <dgm:t>
        <a:bodyPr/>
        <a:lstStyle/>
        <a:p>
          <a:r>
            <a:rPr lang="en-US" dirty="0"/>
            <a:t>Loaded data from CSV file into </a:t>
          </a:r>
          <a:r>
            <a:rPr lang="en-US" dirty="0" err="1"/>
            <a:t>Jupyter</a:t>
          </a:r>
          <a:r>
            <a:rPr lang="en-US" dirty="0"/>
            <a:t> Notebook</a:t>
          </a:r>
          <a:endParaRPr lang="en-AU" dirty="0"/>
        </a:p>
      </dgm:t>
    </dgm:pt>
    <dgm:pt modelId="{F33A3F69-363D-4163-8624-4DB17291B855}" type="parTrans" cxnId="{26DFA0AA-ECDA-45FB-88ED-24BB6EE0A54D}">
      <dgm:prSet/>
      <dgm:spPr/>
      <dgm:t>
        <a:bodyPr/>
        <a:lstStyle/>
        <a:p>
          <a:endParaRPr lang="en-AU"/>
        </a:p>
      </dgm:t>
    </dgm:pt>
    <dgm:pt modelId="{42F129ED-97A5-44CF-B7CD-9DC79D62AD84}" type="sibTrans" cxnId="{26DFA0AA-ECDA-45FB-88ED-24BB6EE0A54D}">
      <dgm:prSet/>
      <dgm:spPr/>
      <dgm:t>
        <a:bodyPr/>
        <a:lstStyle/>
        <a:p>
          <a:endParaRPr lang="en-AU"/>
        </a:p>
      </dgm:t>
    </dgm:pt>
    <dgm:pt modelId="{68DB78CD-0E55-4EA3-9B7A-1DE672B72E79}">
      <dgm:prSet phldrT="[Text]"/>
      <dgm:spPr>
        <a:solidFill>
          <a:schemeClr val="accent4"/>
        </a:solidFill>
      </dgm:spPr>
      <dgm:t>
        <a:bodyPr/>
        <a:lstStyle/>
        <a:p>
          <a:r>
            <a:rPr lang="en-US" dirty="0"/>
            <a:t>Transformation</a:t>
          </a:r>
          <a:endParaRPr lang="en-AU" dirty="0"/>
        </a:p>
      </dgm:t>
    </dgm:pt>
    <dgm:pt modelId="{5361F55A-66EC-444E-924C-222383906963}" type="parTrans" cxnId="{9C4665BF-BBD3-436B-A41B-FBDF3EF31A91}">
      <dgm:prSet/>
      <dgm:spPr/>
      <dgm:t>
        <a:bodyPr/>
        <a:lstStyle/>
        <a:p>
          <a:endParaRPr lang="en-AU"/>
        </a:p>
      </dgm:t>
    </dgm:pt>
    <dgm:pt modelId="{4B2CBD2A-C94B-4616-900C-92ECA07F06FD}" type="sibTrans" cxnId="{9C4665BF-BBD3-436B-A41B-FBDF3EF31A91}">
      <dgm:prSet/>
      <dgm:spPr/>
      <dgm:t>
        <a:bodyPr/>
        <a:lstStyle/>
        <a:p>
          <a:endParaRPr lang="en-AU"/>
        </a:p>
      </dgm:t>
    </dgm:pt>
    <dgm:pt modelId="{0874BC77-A663-46B7-8A25-4E6723D9E65F}">
      <dgm:prSet phldrT="[Text]"/>
      <dgm:spPr/>
      <dgm:t>
        <a:bodyPr/>
        <a:lstStyle/>
        <a:p>
          <a:r>
            <a:rPr lang="en-US" dirty="0"/>
            <a:t>Remove records where the number of animals sighted is 0</a:t>
          </a:r>
        </a:p>
        <a:p>
          <a:r>
            <a:rPr lang="en-US" dirty="0"/>
            <a:t>Only kept animal records where there is information on the Zoos Victoria website and DELWP website</a:t>
          </a:r>
        </a:p>
        <a:p>
          <a:r>
            <a:rPr lang="en-US" dirty="0"/>
            <a:t>As the data covers a 30 year time period, we reduced the dataset to the last 5 years for the purposes of guiding animal sighting</a:t>
          </a:r>
        </a:p>
        <a:p>
          <a:r>
            <a:rPr lang="en-US" dirty="0"/>
            <a:t>Added month and year columns to enable visualization of aggregate values</a:t>
          </a:r>
        </a:p>
      </dgm:t>
    </dgm:pt>
    <dgm:pt modelId="{A67A9BC7-5A46-4BF7-BD69-9D552E1C0208}" type="parTrans" cxnId="{428B43B1-79BD-4292-B443-4F80DE502E4C}">
      <dgm:prSet/>
      <dgm:spPr/>
      <dgm:t>
        <a:bodyPr/>
        <a:lstStyle/>
        <a:p>
          <a:endParaRPr lang="en-AU"/>
        </a:p>
      </dgm:t>
    </dgm:pt>
    <dgm:pt modelId="{2F3FF10B-571C-4A04-AD4B-4495DB43CF09}" type="sibTrans" cxnId="{428B43B1-79BD-4292-B443-4F80DE502E4C}">
      <dgm:prSet/>
      <dgm:spPr/>
      <dgm:t>
        <a:bodyPr/>
        <a:lstStyle/>
        <a:p>
          <a:endParaRPr lang="en-AU"/>
        </a:p>
      </dgm:t>
    </dgm:pt>
    <dgm:pt modelId="{B4B44242-B11D-43D6-839A-F4794BAB9153}">
      <dgm:prSet phldrT="[Text]"/>
      <dgm:spPr/>
      <dgm:t>
        <a:bodyPr/>
        <a:lstStyle/>
        <a:p>
          <a:r>
            <a:rPr lang="en-US" dirty="0"/>
            <a:t>Cleaned column headers to make it more readable</a:t>
          </a:r>
        </a:p>
        <a:p>
          <a:r>
            <a:rPr lang="en-AU" dirty="0"/>
            <a:t>Checked the data for quality, consistency and any unusual records</a:t>
          </a:r>
        </a:p>
        <a:p>
          <a:r>
            <a:rPr lang="en-AU" dirty="0"/>
            <a:t>Checked the number of unique records for different data fields to understand whether there are any blank records or fields</a:t>
          </a:r>
        </a:p>
        <a:p>
          <a:r>
            <a:rPr lang="en-AU" dirty="0"/>
            <a:t>Reordered columns for usefulness</a:t>
          </a:r>
        </a:p>
      </dgm:t>
    </dgm:pt>
    <dgm:pt modelId="{0B7347F9-7262-4ADF-85DE-55F305158AE7}" type="parTrans" cxnId="{EC587BFB-4F22-4746-BD4E-988C0C5385F7}">
      <dgm:prSet/>
      <dgm:spPr/>
      <dgm:t>
        <a:bodyPr/>
        <a:lstStyle/>
        <a:p>
          <a:endParaRPr lang="en-AU"/>
        </a:p>
      </dgm:t>
    </dgm:pt>
    <dgm:pt modelId="{80525B62-0220-47AE-AAC1-8E455FF246FC}" type="sibTrans" cxnId="{EC587BFB-4F22-4746-BD4E-988C0C5385F7}">
      <dgm:prSet/>
      <dgm:spPr/>
      <dgm:t>
        <a:bodyPr/>
        <a:lstStyle/>
        <a:p>
          <a:endParaRPr lang="en-AU"/>
        </a:p>
      </dgm:t>
    </dgm:pt>
    <dgm:pt modelId="{7CAAA826-E5A4-44DC-A755-93F67B60FD8D}">
      <dgm:prSet phldrT="[Text]"/>
      <dgm:spPr/>
      <dgm:t>
        <a:bodyPr/>
        <a:lstStyle/>
        <a:p>
          <a:r>
            <a:rPr lang="en-US" dirty="0"/>
            <a:t>Web Scraping</a:t>
          </a:r>
          <a:endParaRPr lang="en-AU" dirty="0"/>
        </a:p>
      </dgm:t>
    </dgm:pt>
    <dgm:pt modelId="{436F54DF-979D-40CD-B55D-893372FC3D62}" type="parTrans" cxnId="{D7007C9D-10DA-4DA3-8307-D5D327341596}">
      <dgm:prSet/>
      <dgm:spPr/>
      <dgm:t>
        <a:bodyPr/>
        <a:lstStyle/>
        <a:p>
          <a:endParaRPr lang="en-AU"/>
        </a:p>
      </dgm:t>
    </dgm:pt>
    <dgm:pt modelId="{5F885CD3-9A61-45A4-B4B2-D85A7752C3E1}" type="sibTrans" cxnId="{D7007C9D-10DA-4DA3-8307-D5D327341596}">
      <dgm:prSet/>
      <dgm:spPr/>
      <dgm:t>
        <a:bodyPr/>
        <a:lstStyle/>
        <a:p>
          <a:endParaRPr lang="en-AU"/>
        </a:p>
      </dgm:t>
    </dgm:pt>
    <dgm:pt modelId="{98470F65-E21B-426B-8514-00BB620E3F27}">
      <dgm:prSet phldrT="[Text]"/>
      <dgm:spPr/>
      <dgm:t>
        <a:bodyPr/>
        <a:lstStyle/>
        <a:p>
          <a:r>
            <a:rPr lang="en-US" dirty="0"/>
            <a:t>Using the Zoos Victoria website (zoo.org.au), we scraped available data on each of the threatened species listed on their website.</a:t>
          </a:r>
        </a:p>
        <a:p>
          <a:r>
            <a:rPr lang="en-AU" dirty="0"/>
            <a:t>From an examination of their website, we were able to identify the photo and some information on each animal to be scraped.</a:t>
          </a:r>
        </a:p>
        <a:p>
          <a:r>
            <a:rPr lang="en-AU" dirty="0"/>
            <a:t>We also scraped the DELWP website for threatened species to cross compare to the Zoos Victoria website.</a:t>
          </a:r>
        </a:p>
        <a:p>
          <a:r>
            <a:rPr lang="en-AU" dirty="0"/>
            <a:t>We only retained the threatened animals which are listed on both sites.</a:t>
          </a:r>
        </a:p>
      </dgm:t>
    </dgm:pt>
    <dgm:pt modelId="{EB6BE290-FB4A-4FE7-8BC0-6561F7D6EE8F}" type="parTrans" cxnId="{D897EDA3-AA7B-4629-8F50-A35B5EA76866}">
      <dgm:prSet/>
      <dgm:spPr/>
      <dgm:t>
        <a:bodyPr/>
        <a:lstStyle/>
        <a:p>
          <a:endParaRPr lang="en-AU"/>
        </a:p>
      </dgm:t>
    </dgm:pt>
    <dgm:pt modelId="{1CBAF627-70C7-4566-AC69-56465CB57439}" type="sibTrans" cxnId="{D897EDA3-AA7B-4629-8F50-A35B5EA76866}">
      <dgm:prSet/>
      <dgm:spPr/>
      <dgm:t>
        <a:bodyPr/>
        <a:lstStyle/>
        <a:p>
          <a:endParaRPr lang="en-AU"/>
        </a:p>
      </dgm:t>
    </dgm:pt>
    <dgm:pt modelId="{703A768F-0FBB-458B-9096-B402E93E7011}" type="pres">
      <dgm:prSet presAssocID="{AA6EB43B-47BC-4E35-BEA0-65E4248A2F54}" presName="Name0" presStyleCnt="0">
        <dgm:presLayoutVars>
          <dgm:dir/>
          <dgm:animLvl val="lvl"/>
          <dgm:resizeHandles val="exact"/>
        </dgm:presLayoutVars>
      </dgm:prSet>
      <dgm:spPr/>
    </dgm:pt>
    <dgm:pt modelId="{BFAC8B1A-1779-490E-99BE-C1DB1DBE47AD}" type="pres">
      <dgm:prSet presAssocID="{5343040F-2C49-4339-A56B-1DE5B7C648DA}" presName="compositeNode" presStyleCnt="0">
        <dgm:presLayoutVars>
          <dgm:bulletEnabled val="1"/>
        </dgm:presLayoutVars>
      </dgm:prSet>
      <dgm:spPr/>
    </dgm:pt>
    <dgm:pt modelId="{5A271EC2-1D7F-4B90-BDC4-CEFCDBBE96D8}" type="pres">
      <dgm:prSet presAssocID="{5343040F-2C49-4339-A56B-1DE5B7C648DA}" presName="bgRect" presStyleLbl="node1" presStyleIdx="0" presStyleCnt="3"/>
      <dgm:spPr/>
    </dgm:pt>
    <dgm:pt modelId="{8C353406-9174-416E-838B-0E2A2EC805DE}" type="pres">
      <dgm:prSet presAssocID="{5343040F-2C49-4339-A56B-1DE5B7C648DA}" presName="parentNode" presStyleLbl="node1" presStyleIdx="0" presStyleCnt="3">
        <dgm:presLayoutVars>
          <dgm:chMax val="0"/>
          <dgm:bulletEnabled val="1"/>
        </dgm:presLayoutVars>
      </dgm:prSet>
      <dgm:spPr/>
    </dgm:pt>
    <dgm:pt modelId="{894FBF38-297A-4F90-A76C-1A7D03014E7C}" type="pres">
      <dgm:prSet presAssocID="{5343040F-2C49-4339-A56B-1DE5B7C648DA}" presName="childNode" presStyleLbl="node1" presStyleIdx="0" presStyleCnt="3">
        <dgm:presLayoutVars>
          <dgm:bulletEnabled val="1"/>
        </dgm:presLayoutVars>
      </dgm:prSet>
      <dgm:spPr/>
    </dgm:pt>
    <dgm:pt modelId="{FB4A0CF4-95DF-45A5-BB7F-762AA5948672}" type="pres">
      <dgm:prSet presAssocID="{1230A498-114B-48EA-9B23-FCF4FD532EEA}" presName="hSp" presStyleCnt="0"/>
      <dgm:spPr/>
    </dgm:pt>
    <dgm:pt modelId="{0E07C8E8-3420-41FF-A59A-204E69673E14}" type="pres">
      <dgm:prSet presAssocID="{1230A498-114B-48EA-9B23-FCF4FD532EEA}" presName="vProcSp" presStyleCnt="0"/>
      <dgm:spPr/>
    </dgm:pt>
    <dgm:pt modelId="{9226D361-B2C3-4CAD-98C8-38A704C23E59}" type="pres">
      <dgm:prSet presAssocID="{1230A498-114B-48EA-9B23-FCF4FD532EEA}" presName="vSp1" presStyleCnt="0"/>
      <dgm:spPr/>
    </dgm:pt>
    <dgm:pt modelId="{88AA6A0D-1487-45C7-8BAD-EC18249C0CEA}" type="pres">
      <dgm:prSet presAssocID="{1230A498-114B-48EA-9B23-FCF4FD532EEA}" presName="simulatedConn" presStyleLbl="solidFgAcc1" presStyleIdx="0" presStyleCnt="2"/>
      <dgm:spPr/>
    </dgm:pt>
    <dgm:pt modelId="{98AE3469-22FB-4E3D-BEFB-D23D9025CF44}" type="pres">
      <dgm:prSet presAssocID="{1230A498-114B-48EA-9B23-FCF4FD532EEA}" presName="vSp2" presStyleCnt="0"/>
      <dgm:spPr/>
    </dgm:pt>
    <dgm:pt modelId="{F65EE515-C0CF-408C-B6ED-583931668E29}" type="pres">
      <dgm:prSet presAssocID="{1230A498-114B-48EA-9B23-FCF4FD532EEA}" presName="sibTrans" presStyleCnt="0"/>
      <dgm:spPr/>
    </dgm:pt>
    <dgm:pt modelId="{6C122A4A-CE18-4462-9CDB-2C882DEDD0D0}" type="pres">
      <dgm:prSet presAssocID="{7CAAA826-E5A4-44DC-A755-93F67B60FD8D}" presName="compositeNode" presStyleCnt="0">
        <dgm:presLayoutVars>
          <dgm:bulletEnabled val="1"/>
        </dgm:presLayoutVars>
      </dgm:prSet>
      <dgm:spPr/>
    </dgm:pt>
    <dgm:pt modelId="{ADA1764A-7E33-45B6-BDA7-01EF9E77A114}" type="pres">
      <dgm:prSet presAssocID="{7CAAA826-E5A4-44DC-A755-93F67B60FD8D}" presName="bgRect" presStyleLbl="node1" presStyleIdx="1" presStyleCnt="3"/>
      <dgm:spPr/>
    </dgm:pt>
    <dgm:pt modelId="{10EDF731-3B9F-4942-81F1-2FFB4FB8B090}" type="pres">
      <dgm:prSet presAssocID="{7CAAA826-E5A4-44DC-A755-93F67B60FD8D}" presName="parentNode" presStyleLbl="node1" presStyleIdx="1" presStyleCnt="3">
        <dgm:presLayoutVars>
          <dgm:chMax val="0"/>
          <dgm:bulletEnabled val="1"/>
        </dgm:presLayoutVars>
      </dgm:prSet>
      <dgm:spPr/>
    </dgm:pt>
    <dgm:pt modelId="{C7055863-9793-4669-A4D4-D8619C619663}" type="pres">
      <dgm:prSet presAssocID="{7CAAA826-E5A4-44DC-A755-93F67B60FD8D}" presName="childNode" presStyleLbl="node1" presStyleIdx="1" presStyleCnt="3">
        <dgm:presLayoutVars>
          <dgm:bulletEnabled val="1"/>
        </dgm:presLayoutVars>
      </dgm:prSet>
      <dgm:spPr/>
    </dgm:pt>
    <dgm:pt modelId="{FE707555-897C-4248-B2BF-ACAF094861FC}" type="pres">
      <dgm:prSet presAssocID="{5F885CD3-9A61-45A4-B4B2-D85A7752C3E1}" presName="hSp" presStyleCnt="0"/>
      <dgm:spPr/>
    </dgm:pt>
    <dgm:pt modelId="{B1BE15E7-1A47-4AF1-B8FC-2C593C9A28BF}" type="pres">
      <dgm:prSet presAssocID="{5F885CD3-9A61-45A4-B4B2-D85A7752C3E1}" presName="vProcSp" presStyleCnt="0"/>
      <dgm:spPr/>
    </dgm:pt>
    <dgm:pt modelId="{D64BEF1A-3BA2-41D8-89FE-F7F9CCEF1C59}" type="pres">
      <dgm:prSet presAssocID="{5F885CD3-9A61-45A4-B4B2-D85A7752C3E1}" presName="vSp1" presStyleCnt="0"/>
      <dgm:spPr/>
    </dgm:pt>
    <dgm:pt modelId="{A3A88592-C23F-4FD5-8AC4-FE4F7682BD99}" type="pres">
      <dgm:prSet presAssocID="{5F885CD3-9A61-45A4-B4B2-D85A7752C3E1}" presName="simulatedConn" presStyleLbl="solidFgAcc1" presStyleIdx="1" presStyleCnt="2"/>
      <dgm:spPr/>
    </dgm:pt>
    <dgm:pt modelId="{866ED52D-FC69-4BF1-A610-C39D01F9EA20}" type="pres">
      <dgm:prSet presAssocID="{5F885CD3-9A61-45A4-B4B2-D85A7752C3E1}" presName="vSp2" presStyleCnt="0"/>
      <dgm:spPr/>
    </dgm:pt>
    <dgm:pt modelId="{2F62B496-09AB-46CA-A359-96D91158E43B}" type="pres">
      <dgm:prSet presAssocID="{5F885CD3-9A61-45A4-B4B2-D85A7752C3E1}" presName="sibTrans" presStyleCnt="0"/>
      <dgm:spPr/>
    </dgm:pt>
    <dgm:pt modelId="{A59C7359-9705-46C2-8916-2B8110D55D60}" type="pres">
      <dgm:prSet presAssocID="{68DB78CD-0E55-4EA3-9B7A-1DE672B72E79}" presName="compositeNode" presStyleCnt="0">
        <dgm:presLayoutVars>
          <dgm:bulletEnabled val="1"/>
        </dgm:presLayoutVars>
      </dgm:prSet>
      <dgm:spPr/>
    </dgm:pt>
    <dgm:pt modelId="{CD954A24-108B-4FEF-A262-EA8E95075639}" type="pres">
      <dgm:prSet presAssocID="{68DB78CD-0E55-4EA3-9B7A-1DE672B72E79}" presName="bgRect" presStyleLbl="node1" presStyleIdx="2" presStyleCnt="3"/>
      <dgm:spPr/>
    </dgm:pt>
    <dgm:pt modelId="{D91DE093-8A16-4B9A-8CAF-6D1E9D875930}" type="pres">
      <dgm:prSet presAssocID="{68DB78CD-0E55-4EA3-9B7A-1DE672B72E79}" presName="parentNode" presStyleLbl="node1" presStyleIdx="2" presStyleCnt="3">
        <dgm:presLayoutVars>
          <dgm:chMax val="0"/>
          <dgm:bulletEnabled val="1"/>
        </dgm:presLayoutVars>
      </dgm:prSet>
      <dgm:spPr/>
    </dgm:pt>
    <dgm:pt modelId="{C455EDF4-5241-4DA3-87C4-8A510572A0D1}" type="pres">
      <dgm:prSet presAssocID="{68DB78CD-0E55-4EA3-9B7A-1DE672B72E79}" presName="childNode" presStyleLbl="node1" presStyleIdx="2" presStyleCnt="3">
        <dgm:presLayoutVars>
          <dgm:bulletEnabled val="1"/>
        </dgm:presLayoutVars>
      </dgm:prSet>
      <dgm:spPr/>
    </dgm:pt>
  </dgm:ptLst>
  <dgm:cxnLst>
    <dgm:cxn modelId="{7338D809-B532-4D60-8CDF-748D388843E7}" srcId="{AA6EB43B-47BC-4E35-BEA0-65E4248A2F54}" destId="{5343040F-2C49-4339-A56B-1DE5B7C648DA}" srcOrd="0" destOrd="0" parTransId="{585E9104-40AB-4CC7-AEF5-A839073C122F}" sibTransId="{1230A498-114B-48EA-9B23-FCF4FD532EEA}"/>
    <dgm:cxn modelId="{D1326E13-9ED1-4C8A-A947-2421112BE85D}" type="presOf" srcId="{0874BC77-A663-46B7-8A25-4E6723D9E65F}" destId="{C455EDF4-5241-4DA3-87C4-8A510572A0D1}" srcOrd="0" destOrd="0" presId="urn:microsoft.com/office/officeart/2005/8/layout/hProcess7"/>
    <dgm:cxn modelId="{9DDB3F22-1BEF-4145-B6AC-102AF9141413}" type="presOf" srcId="{B4B44242-B11D-43D6-839A-F4794BAB9153}" destId="{894FBF38-297A-4F90-A76C-1A7D03014E7C}" srcOrd="0" destOrd="1" presId="urn:microsoft.com/office/officeart/2005/8/layout/hProcess7"/>
    <dgm:cxn modelId="{58C81630-3334-4269-B004-53DDC493A9F2}" type="presOf" srcId="{7CAAA826-E5A4-44DC-A755-93F67B60FD8D}" destId="{ADA1764A-7E33-45B6-BDA7-01EF9E77A114}" srcOrd="0" destOrd="0" presId="urn:microsoft.com/office/officeart/2005/8/layout/hProcess7"/>
    <dgm:cxn modelId="{5A02AA37-B571-4BF8-8D36-664C04A5C7EF}" type="presOf" srcId="{5343040F-2C49-4339-A56B-1DE5B7C648DA}" destId="{8C353406-9174-416E-838B-0E2A2EC805DE}" srcOrd="1" destOrd="0" presId="urn:microsoft.com/office/officeart/2005/8/layout/hProcess7"/>
    <dgm:cxn modelId="{B3FFA05F-54E6-4647-901A-7AABB44E24F9}" type="presOf" srcId="{7CAAA826-E5A4-44DC-A755-93F67B60FD8D}" destId="{10EDF731-3B9F-4942-81F1-2FFB4FB8B090}" srcOrd="1" destOrd="0" presId="urn:microsoft.com/office/officeart/2005/8/layout/hProcess7"/>
    <dgm:cxn modelId="{96FDB447-28FA-44B7-9863-62D9EACE4793}" type="presOf" srcId="{5343040F-2C49-4339-A56B-1DE5B7C648DA}" destId="{5A271EC2-1D7F-4B90-BDC4-CEFCDBBE96D8}" srcOrd="0" destOrd="0" presId="urn:microsoft.com/office/officeart/2005/8/layout/hProcess7"/>
    <dgm:cxn modelId="{2A6BDB4A-A233-4872-B115-D236A78656A7}" type="presOf" srcId="{AA6EB43B-47BC-4E35-BEA0-65E4248A2F54}" destId="{703A768F-0FBB-458B-9096-B402E93E7011}" srcOrd="0" destOrd="0" presId="urn:microsoft.com/office/officeart/2005/8/layout/hProcess7"/>
    <dgm:cxn modelId="{08DE604D-01AC-467B-9509-1EC311EB1A3B}" type="presOf" srcId="{98470F65-E21B-426B-8514-00BB620E3F27}" destId="{C7055863-9793-4669-A4D4-D8619C619663}" srcOrd="0" destOrd="0" presId="urn:microsoft.com/office/officeart/2005/8/layout/hProcess7"/>
    <dgm:cxn modelId="{D7007C9D-10DA-4DA3-8307-D5D327341596}" srcId="{AA6EB43B-47BC-4E35-BEA0-65E4248A2F54}" destId="{7CAAA826-E5A4-44DC-A755-93F67B60FD8D}" srcOrd="1" destOrd="0" parTransId="{436F54DF-979D-40CD-B55D-893372FC3D62}" sibTransId="{5F885CD3-9A61-45A4-B4B2-D85A7752C3E1}"/>
    <dgm:cxn modelId="{B87E599E-0D79-4ED8-82E4-B8840C54AE53}" type="presOf" srcId="{37E45459-4421-4955-8FEB-EA7F60F01487}" destId="{894FBF38-297A-4F90-A76C-1A7D03014E7C}" srcOrd="0" destOrd="0" presId="urn:microsoft.com/office/officeart/2005/8/layout/hProcess7"/>
    <dgm:cxn modelId="{AD4ECAA0-5BB8-4869-852F-3CBD1396C3C4}" type="presOf" srcId="{68DB78CD-0E55-4EA3-9B7A-1DE672B72E79}" destId="{CD954A24-108B-4FEF-A262-EA8E95075639}" srcOrd="0" destOrd="0" presId="urn:microsoft.com/office/officeart/2005/8/layout/hProcess7"/>
    <dgm:cxn modelId="{D897EDA3-AA7B-4629-8F50-A35B5EA76866}" srcId="{7CAAA826-E5A4-44DC-A755-93F67B60FD8D}" destId="{98470F65-E21B-426B-8514-00BB620E3F27}" srcOrd="0" destOrd="0" parTransId="{EB6BE290-FB4A-4FE7-8BC0-6561F7D6EE8F}" sibTransId="{1CBAF627-70C7-4566-AC69-56465CB57439}"/>
    <dgm:cxn modelId="{26DFA0AA-ECDA-45FB-88ED-24BB6EE0A54D}" srcId="{5343040F-2C49-4339-A56B-1DE5B7C648DA}" destId="{37E45459-4421-4955-8FEB-EA7F60F01487}" srcOrd="0" destOrd="0" parTransId="{F33A3F69-363D-4163-8624-4DB17291B855}" sibTransId="{42F129ED-97A5-44CF-B7CD-9DC79D62AD84}"/>
    <dgm:cxn modelId="{428B43B1-79BD-4292-B443-4F80DE502E4C}" srcId="{68DB78CD-0E55-4EA3-9B7A-1DE672B72E79}" destId="{0874BC77-A663-46B7-8A25-4E6723D9E65F}" srcOrd="0" destOrd="0" parTransId="{A67A9BC7-5A46-4BF7-BD69-9D552E1C0208}" sibTransId="{2F3FF10B-571C-4A04-AD4B-4495DB43CF09}"/>
    <dgm:cxn modelId="{89530BB8-E415-4164-80CC-C01E7E73ED45}" type="presOf" srcId="{68DB78CD-0E55-4EA3-9B7A-1DE672B72E79}" destId="{D91DE093-8A16-4B9A-8CAF-6D1E9D875930}" srcOrd="1" destOrd="0" presId="urn:microsoft.com/office/officeart/2005/8/layout/hProcess7"/>
    <dgm:cxn modelId="{9C4665BF-BBD3-436B-A41B-FBDF3EF31A91}" srcId="{AA6EB43B-47BC-4E35-BEA0-65E4248A2F54}" destId="{68DB78CD-0E55-4EA3-9B7A-1DE672B72E79}" srcOrd="2" destOrd="0" parTransId="{5361F55A-66EC-444E-924C-222383906963}" sibTransId="{4B2CBD2A-C94B-4616-900C-92ECA07F06FD}"/>
    <dgm:cxn modelId="{EC587BFB-4F22-4746-BD4E-988C0C5385F7}" srcId="{5343040F-2C49-4339-A56B-1DE5B7C648DA}" destId="{B4B44242-B11D-43D6-839A-F4794BAB9153}" srcOrd="1" destOrd="0" parTransId="{0B7347F9-7262-4ADF-85DE-55F305158AE7}" sibTransId="{80525B62-0220-47AE-AAC1-8E455FF246FC}"/>
    <dgm:cxn modelId="{B92E9590-951F-4776-81A7-7565C57152A0}" type="presParOf" srcId="{703A768F-0FBB-458B-9096-B402E93E7011}" destId="{BFAC8B1A-1779-490E-99BE-C1DB1DBE47AD}" srcOrd="0" destOrd="0" presId="urn:microsoft.com/office/officeart/2005/8/layout/hProcess7"/>
    <dgm:cxn modelId="{AFA18157-4766-4F1C-90DB-C33C9BE97D0B}" type="presParOf" srcId="{BFAC8B1A-1779-490E-99BE-C1DB1DBE47AD}" destId="{5A271EC2-1D7F-4B90-BDC4-CEFCDBBE96D8}" srcOrd="0" destOrd="0" presId="urn:microsoft.com/office/officeart/2005/8/layout/hProcess7"/>
    <dgm:cxn modelId="{8ECE06C1-722C-4271-A116-CAF6033A40B8}" type="presParOf" srcId="{BFAC8B1A-1779-490E-99BE-C1DB1DBE47AD}" destId="{8C353406-9174-416E-838B-0E2A2EC805DE}" srcOrd="1" destOrd="0" presId="urn:microsoft.com/office/officeart/2005/8/layout/hProcess7"/>
    <dgm:cxn modelId="{3259BCB9-61B1-4005-84E0-F8416D8EF8D7}" type="presParOf" srcId="{BFAC8B1A-1779-490E-99BE-C1DB1DBE47AD}" destId="{894FBF38-297A-4F90-A76C-1A7D03014E7C}" srcOrd="2" destOrd="0" presId="urn:microsoft.com/office/officeart/2005/8/layout/hProcess7"/>
    <dgm:cxn modelId="{CFFB76F1-4022-4D51-A0D6-149D13C1C2E3}" type="presParOf" srcId="{703A768F-0FBB-458B-9096-B402E93E7011}" destId="{FB4A0CF4-95DF-45A5-BB7F-762AA5948672}" srcOrd="1" destOrd="0" presId="urn:microsoft.com/office/officeart/2005/8/layout/hProcess7"/>
    <dgm:cxn modelId="{2FC70359-5AC2-49CF-B45B-236CFDDB557E}" type="presParOf" srcId="{703A768F-0FBB-458B-9096-B402E93E7011}" destId="{0E07C8E8-3420-41FF-A59A-204E69673E14}" srcOrd="2" destOrd="0" presId="urn:microsoft.com/office/officeart/2005/8/layout/hProcess7"/>
    <dgm:cxn modelId="{9D1C7734-D468-41E2-BDF0-901E0A5AB29E}" type="presParOf" srcId="{0E07C8E8-3420-41FF-A59A-204E69673E14}" destId="{9226D361-B2C3-4CAD-98C8-38A704C23E59}" srcOrd="0" destOrd="0" presId="urn:microsoft.com/office/officeart/2005/8/layout/hProcess7"/>
    <dgm:cxn modelId="{0B3F8FF0-FAF6-4852-9E0E-C2058E938BAC}" type="presParOf" srcId="{0E07C8E8-3420-41FF-A59A-204E69673E14}" destId="{88AA6A0D-1487-45C7-8BAD-EC18249C0CEA}" srcOrd="1" destOrd="0" presId="urn:microsoft.com/office/officeart/2005/8/layout/hProcess7"/>
    <dgm:cxn modelId="{C6D49B63-2DF1-4E51-87E0-D31196CA41FF}" type="presParOf" srcId="{0E07C8E8-3420-41FF-A59A-204E69673E14}" destId="{98AE3469-22FB-4E3D-BEFB-D23D9025CF44}" srcOrd="2" destOrd="0" presId="urn:microsoft.com/office/officeart/2005/8/layout/hProcess7"/>
    <dgm:cxn modelId="{4A5A4D9E-2322-432B-8617-BA91F6BFA5A3}" type="presParOf" srcId="{703A768F-0FBB-458B-9096-B402E93E7011}" destId="{F65EE515-C0CF-408C-B6ED-583931668E29}" srcOrd="3" destOrd="0" presId="urn:microsoft.com/office/officeart/2005/8/layout/hProcess7"/>
    <dgm:cxn modelId="{DCE63199-F308-4E63-A074-4F205EE4AB8C}" type="presParOf" srcId="{703A768F-0FBB-458B-9096-B402E93E7011}" destId="{6C122A4A-CE18-4462-9CDB-2C882DEDD0D0}" srcOrd="4" destOrd="0" presId="urn:microsoft.com/office/officeart/2005/8/layout/hProcess7"/>
    <dgm:cxn modelId="{EC4EDF37-A59F-4350-805D-FBD1E22B1290}" type="presParOf" srcId="{6C122A4A-CE18-4462-9CDB-2C882DEDD0D0}" destId="{ADA1764A-7E33-45B6-BDA7-01EF9E77A114}" srcOrd="0" destOrd="0" presId="urn:microsoft.com/office/officeart/2005/8/layout/hProcess7"/>
    <dgm:cxn modelId="{2F994A30-02E1-4150-9510-36818193F13F}" type="presParOf" srcId="{6C122A4A-CE18-4462-9CDB-2C882DEDD0D0}" destId="{10EDF731-3B9F-4942-81F1-2FFB4FB8B090}" srcOrd="1" destOrd="0" presId="urn:microsoft.com/office/officeart/2005/8/layout/hProcess7"/>
    <dgm:cxn modelId="{CA2D752E-7FDA-4D42-8FE0-B70B1AEFA9DD}" type="presParOf" srcId="{6C122A4A-CE18-4462-9CDB-2C882DEDD0D0}" destId="{C7055863-9793-4669-A4D4-D8619C619663}" srcOrd="2" destOrd="0" presId="urn:microsoft.com/office/officeart/2005/8/layout/hProcess7"/>
    <dgm:cxn modelId="{932B4C12-0D29-4CC1-BE97-12C35471ABB0}" type="presParOf" srcId="{703A768F-0FBB-458B-9096-B402E93E7011}" destId="{FE707555-897C-4248-B2BF-ACAF094861FC}" srcOrd="5" destOrd="0" presId="urn:microsoft.com/office/officeart/2005/8/layout/hProcess7"/>
    <dgm:cxn modelId="{41C36DF9-385C-4CD9-B2BD-3F9EF88C631B}" type="presParOf" srcId="{703A768F-0FBB-458B-9096-B402E93E7011}" destId="{B1BE15E7-1A47-4AF1-B8FC-2C593C9A28BF}" srcOrd="6" destOrd="0" presId="urn:microsoft.com/office/officeart/2005/8/layout/hProcess7"/>
    <dgm:cxn modelId="{856B1562-BC49-4EE3-A653-77B384E0DB91}" type="presParOf" srcId="{B1BE15E7-1A47-4AF1-B8FC-2C593C9A28BF}" destId="{D64BEF1A-3BA2-41D8-89FE-F7F9CCEF1C59}" srcOrd="0" destOrd="0" presId="urn:microsoft.com/office/officeart/2005/8/layout/hProcess7"/>
    <dgm:cxn modelId="{8B49B317-D74E-4E3E-AA50-99BA1A128ABB}" type="presParOf" srcId="{B1BE15E7-1A47-4AF1-B8FC-2C593C9A28BF}" destId="{A3A88592-C23F-4FD5-8AC4-FE4F7682BD99}" srcOrd="1" destOrd="0" presId="urn:microsoft.com/office/officeart/2005/8/layout/hProcess7"/>
    <dgm:cxn modelId="{E93A81F6-5C0A-451B-BDC5-CF86E18D5AD8}" type="presParOf" srcId="{B1BE15E7-1A47-4AF1-B8FC-2C593C9A28BF}" destId="{866ED52D-FC69-4BF1-A610-C39D01F9EA20}" srcOrd="2" destOrd="0" presId="urn:microsoft.com/office/officeart/2005/8/layout/hProcess7"/>
    <dgm:cxn modelId="{139B9C11-6DBC-40F7-A80B-BB003FE6EE60}" type="presParOf" srcId="{703A768F-0FBB-458B-9096-B402E93E7011}" destId="{2F62B496-09AB-46CA-A359-96D91158E43B}" srcOrd="7" destOrd="0" presId="urn:microsoft.com/office/officeart/2005/8/layout/hProcess7"/>
    <dgm:cxn modelId="{2C989DC2-3CD4-43B3-9B45-48763CF03B8A}" type="presParOf" srcId="{703A768F-0FBB-458B-9096-B402E93E7011}" destId="{A59C7359-9705-46C2-8916-2B8110D55D60}" srcOrd="8" destOrd="0" presId="urn:microsoft.com/office/officeart/2005/8/layout/hProcess7"/>
    <dgm:cxn modelId="{3785C901-30DB-425E-9FCF-395F447B70E6}" type="presParOf" srcId="{A59C7359-9705-46C2-8916-2B8110D55D60}" destId="{CD954A24-108B-4FEF-A262-EA8E95075639}" srcOrd="0" destOrd="0" presId="urn:microsoft.com/office/officeart/2005/8/layout/hProcess7"/>
    <dgm:cxn modelId="{2290BFD2-66A5-4D40-9180-D380A0F76F17}" type="presParOf" srcId="{A59C7359-9705-46C2-8916-2B8110D55D60}" destId="{D91DE093-8A16-4B9A-8CAF-6D1E9D875930}" srcOrd="1" destOrd="0" presId="urn:microsoft.com/office/officeart/2005/8/layout/hProcess7"/>
    <dgm:cxn modelId="{1398DE16-6128-4032-BE2F-2D597FD3159A}" type="presParOf" srcId="{A59C7359-9705-46C2-8916-2B8110D55D60}" destId="{C455EDF4-5241-4DA3-87C4-8A510572A0D1}" srcOrd="2" destOrd="0" presId="urn:microsoft.com/office/officeart/2005/8/layout/hProcess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A6EB43B-47BC-4E35-BEA0-65E4248A2F54}" type="doc">
      <dgm:prSet loTypeId="urn:microsoft.com/office/officeart/2005/8/layout/hProcess7" loCatId="list" qsTypeId="urn:microsoft.com/office/officeart/2005/8/quickstyle/simple1" qsCatId="simple" csTypeId="urn:microsoft.com/office/officeart/2005/8/colors/accent1_2" csCatId="accent1" phldr="1"/>
      <dgm:spPr/>
      <dgm:t>
        <a:bodyPr/>
        <a:lstStyle/>
        <a:p>
          <a:endParaRPr lang="en-AU"/>
        </a:p>
      </dgm:t>
    </dgm:pt>
    <dgm:pt modelId="{5343040F-2C49-4339-A56B-1DE5B7C648DA}">
      <dgm:prSet phldrT="[Text]"/>
      <dgm:spPr>
        <a:solidFill>
          <a:schemeClr val="accent6"/>
        </a:solidFill>
      </dgm:spPr>
      <dgm:t>
        <a:bodyPr/>
        <a:lstStyle/>
        <a:p>
          <a:r>
            <a:rPr lang="en-US" dirty="0" err="1"/>
            <a:t>MongDB</a:t>
          </a:r>
          <a:endParaRPr lang="en-AU" dirty="0"/>
        </a:p>
      </dgm:t>
    </dgm:pt>
    <dgm:pt modelId="{585E9104-40AB-4CC7-AEF5-A839073C122F}" type="parTrans" cxnId="{7338D809-B532-4D60-8CDF-748D388843E7}">
      <dgm:prSet/>
      <dgm:spPr/>
      <dgm:t>
        <a:bodyPr/>
        <a:lstStyle/>
        <a:p>
          <a:endParaRPr lang="en-AU"/>
        </a:p>
      </dgm:t>
    </dgm:pt>
    <dgm:pt modelId="{1230A498-114B-48EA-9B23-FCF4FD532EEA}" type="sibTrans" cxnId="{7338D809-B532-4D60-8CDF-748D388843E7}">
      <dgm:prSet/>
      <dgm:spPr/>
      <dgm:t>
        <a:bodyPr/>
        <a:lstStyle/>
        <a:p>
          <a:endParaRPr lang="en-AU"/>
        </a:p>
      </dgm:t>
    </dgm:pt>
    <dgm:pt modelId="{37E45459-4421-4955-8FEB-EA7F60F01487}">
      <dgm:prSet phldrT="[Text]"/>
      <dgm:spPr/>
      <dgm:t>
        <a:bodyPr/>
        <a:lstStyle/>
        <a:p>
          <a:r>
            <a:rPr lang="en-US" dirty="0"/>
            <a:t>Once the data has been transformed and useful fields for visualization created, we exported the animal sightings data into a CSV for merging with the web scraped data.</a:t>
          </a:r>
        </a:p>
        <a:p>
          <a:r>
            <a:rPr lang="en-US" dirty="0"/>
            <a:t>We then loaded both datasets into a Mongo Database.</a:t>
          </a:r>
        </a:p>
        <a:p>
          <a:r>
            <a:rPr lang="en-US" dirty="0"/>
            <a:t>Once loaded, we tested the aggregation to ensure the database has stored the records as expected.</a:t>
          </a:r>
          <a:endParaRPr lang="en-AU" dirty="0"/>
        </a:p>
      </dgm:t>
    </dgm:pt>
    <dgm:pt modelId="{F33A3F69-363D-4163-8624-4DB17291B855}" type="parTrans" cxnId="{26DFA0AA-ECDA-45FB-88ED-24BB6EE0A54D}">
      <dgm:prSet/>
      <dgm:spPr/>
      <dgm:t>
        <a:bodyPr/>
        <a:lstStyle/>
        <a:p>
          <a:endParaRPr lang="en-AU"/>
        </a:p>
      </dgm:t>
    </dgm:pt>
    <dgm:pt modelId="{42F129ED-97A5-44CF-B7CD-9DC79D62AD84}" type="sibTrans" cxnId="{26DFA0AA-ECDA-45FB-88ED-24BB6EE0A54D}">
      <dgm:prSet/>
      <dgm:spPr/>
      <dgm:t>
        <a:bodyPr/>
        <a:lstStyle/>
        <a:p>
          <a:endParaRPr lang="en-AU"/>
        </a:p>
      </dgm:t>
    </dgm:pt>
    <dgm:pt modelId="{68DB78CD-0E55-4EA3-9B7A-1DE672B72E79}">
      <dgm:prSet phldrT="[Text]"/>
      <dgm:spPr>
        <a:solidFill>
          <a:schemeClr val="accent4"/>
        </a:solidFill>
      </dgm:spPr>
      <dgm:t>
        <a:bodyPr/>
        <a:lstStyle/>
        <a:p>
          <a:r>
            <a:rPr lang="en-US" dirty="0"/>
            <a:t>Visualization</a:t>
          </a:r>
          <a:endParaRPr lang="en-AU" dirty="0"/>
        </a:p>
      </dgm:t>
    </dgm:pt>
    <dgm:pt modelId="{5361F55A-66EC-444E-924C-222383906963}" type="parTrans" cxnId="{9C4665BF-BBD3-436B-A41B-FBDF3EF31A91}">
      <dgm:prSet/>
      <dgm:spPr/>
      <dgm:t>
        <a:bodyPr/>
        <a:lstStyle/>
        <a:p>
          <a:endParaRPr lang="en-AU"/>
        </a:p>
      </dgm:t>
    </dgm:pt>
    <dgm:pt modelId="{4B2CBD2A-C94B-4616-900C-92ECA07F06FD}" type="sibTrans" cxnId="{9C4665BF-BBD3-436B-A41B-FBDF3EF31A91}">
      <dgm:prSet/>
      <dgm:spPr/>
      <dgm:t>
        <a:bodyPr/>
        <a:lstStyle/>
        <a:p>
          <a:endParaRPr lang="en-AU"/>
        </a:p>
      </dgm:t>
    </dgm:pt>
    <dgm:pt modelId="{0874BC77-A663-46B7-8A25-4E6723D9E65F}">
      <dgm:prSet phldrT="[Text]"/>
      <dgm:spPr/>
      <dgm:t>
        <a:bodyPr/>
        <a:lstStyle/>
        <a:p>
          <a:r>
            <a:rPr lang="en-US" dirty="0"/>
            <a:t>In our original plan, we had sketched out a number of visualizations for each page.</a:t>
          </a:r>
        </a:p>
        <a:p>
          <a:r>
            <a:rPr lang="en-US" dirty="0"/>
            <a:t>Using the Flask data, we started to build our visualizations and adapted them as we identified new or better ways to present our data.</a:t>
          </a:r>
        </a:p>
        <a:p>
          <a:r>
            <a:rPr lang="en-US" dirty="0"/>
            <a:t>In creating our visualizations, we kept in mind the purpose of the website, what is useful to a user, and what visualization tells the best story with the data.</a:t>
          </a:r>
        </a:p>
      </dgm:t>
    </dgm:pt>
    <dgm:pt modelId="{A67A9BC7-5A46-4BF7-BD69-9D552E1C0208}" type="parTrans" cxnId="{428B43B1-79BD-4292-B443-4F80DE502E4C}">
      <dgm:prSet/>
      <dgm:spPr/>
      <dgm:t>
        <a:bodyPr/>
        <a:lstStyle/>
        <a:p>
          <a:endParaRPr lang="en-AU"/>
        </a:p>
      </dgm:t>
    </dgm:pt>
    <dgm:pt modelId="{2F3FF10B-571C-4A04-AD4B-4495DB43CF09}" type="sibTrans" cxnId="{428B43B1-79BD-4292-B443-4F80DE502E4C}">
      <dgm:prSet/>
      <dgm:spPr/>
      <dgm:t>
        <a:bodyPr/>
        <a:lstStyle/>
        <a:p>
          <a:endParaRPr lang="en-AU"/>
        </a:p>
      </dgm:t>
    </dgm:pt>
    <dgm:pt modelId="{7CAAA826-E5A4-44DC-A755-93F67B60FD8D}">
      <dgm:prSet phldrT="[Text]"/>
      <dgm:spPr/>
      <dgm:t>
        <a:bodyPr/>
        <a:lstStyle/>
        <a:p>
          <a:r>
            <a:rPr lang="en-US" dirty="0"/>
            <a:t>Flask</a:t>
          </a:r>
          <a:endParaRPr lang="en-AU" dirty="0"/>
        </a:p>
      </dgm:t>
    </dgm:pt>
    <dgm:pt modelId="{436F54DF-979D-40CD-B55D-893372FC3D62}" type="parTrans" cxnId="{D7007C9D-10DA-4DA3-8307-D5D327341596}">
      <dgm:prSet/>
      <dgm:spPr/>
      <dgm:t>
        <a:bodyPr/>
        <a:lstStyle/>
        <a:p>
          <a:endParaRPr lang="en-AU"/>
        </a:p>
      </dgm:t>
    </dgm:pt>
    <dgm:pt modelId="{5F885CD3-9A61-45A4-B4B2-D85A7752C3E1}" type="sibTrans" cxnId="{D7007C9D-10DA-4DA3-8307-D5D327341596}">
      <dgm:prSet/>
      <dgm:spPr/>
      <dgm:t>
        <a:bodyPr/>
        <a:lstStyle/>
        <a:p>
          <a:endParaRPr lang="en-AU"/>
        </a:p>
      </dgm:t>
    </dgm:pt>
    <dgm:pt modelId="{98470F65-E21B-426B-8514-00BB620E3F27}">
      <dgm:prSet phldrT="[Text]"/>
      <dgm:spPr/>
      <dgm:t>
        <a:bodyPr/>
        <a:lstStyle/>
        <a:p>
          <a:r>
            <a:rPr lang="en-US" dirty="0"/>
            <a:t>We created a Flask API to read in the Mongo database.</a:t>
          </a:r>
        </a:p>
        <a:p>
          <a:r>
            <a:rPr lang="en-US" dirty="0"/>
            <a:t>Routes were then created for the front end pages (landing page, dashboard page, and data page)</a:t>
          </a:r>
        </a:p>
        <a:p>
          <a:r>
            <a:rPr lang="en-US" dirty="0"/>
            <a:t>Routes were also created for backend pages to read the underlying data (full dataset, scraped data, aggregation data, and tidied up dataset for the data front end page)</a:t>
          </a:r>
          <a:endParaRPr lang="en-AU" dirty="0"/>
        </a:p>
      </dgm:t>
    </dgm:pt>
    <dgm:pt modelId="{EB6BE290-FB4A-4FE7-8BC0-6561F7D6EE8F}" type="parTrans" cxnId="{D897EDA3-AA7B-4629-8F50-A35B5EA76866}">
      <dgm:prSet/>
      <dgm:spPr/>
      <dgm:t>
        <a:bodyPr/>
        <a:lstStyle/>
        <a:p>
          <a:endParaRPr lang="en-AU"/>
        </a:p>
      </dgm:t>
    </dgm:pt>
    <dgm:pt modelId="{1CBAF627-70C7-4566-AC69-56465CB57439}" type="sibTrans" cxnId="{D897EDA3-AA7B-4629-8F50-A35B5EA76866}">
      <dgm:prSet/>
      <dgm:spPr/>
      <dgm:t>
        <a:bodyPr/>
        <a:lstStyle/>
        <a:p>
          <a:endParaRPr lang="en-AU"/>
        </a:p>
      </dgm:t>
    </dgm:pt>
    <dgm:pt modelId="{120FE78B-0160-4469-BD74-6A78F4959B5C}">
      <dgm:prSet phldrT="[Text]"/>
      <dgm:spPr/>
      <dgm:t>
        <a:bodyPr/>
        <a:lstStyle/>
        <a:p>
          <a:endParaRPr lang="en-AU" dirty="0"/>
        </a:p>
      </dgm:t>
    </dgm:pt>
    <dgm:pt modelId="{9E1DA440-719B-4014-9BFE-AEFCF54B2B9B}" type="parTrans" cxnId="{A7A2F4BC-205E-430D-8E08-E71D07D258B9}">
      <dgm:prSet/>
      <dgm:spPr/>
      <dgm:t>
        <a:bodyPr/>
        <a:lstStyle/>
        <a:p>
          <a:endParaRPr lang="en-AU"/>
        </a:p>
      </dgm:t>
    </dgm:pt>
    <dgm:pt modelId="{7ADCB168-A1ED-4708-8703-CBAD0FD8125C}" type="sibTrans" cxnId="{A7A2F4BC-205E-430D-8E08-E71D07D258B9}">
      <dgm:prSet/>
      <dgm:spPr/>
      <dgm:t>
        <a:bodyPr/>
        <a:lstStyle/>
        <a:p>
          <a:endParaRPr lang="en-AU"/>
        </a:p>
      </dgm:t>
    </dgm:pt>
    <dgm:pt modelId="{703A768F-0FBB-458B-9096-B402E93E7011}" type="pres">
      <dgm:prSet presAssocID="{AA6EB43B-47BC-4E35-BEA0-65E4248A2F54}" presName="Name0" presStyleCnt="0">
        <dgm:presLayoutVars>
          <dgm:dir/>
          <dgm:animLvl val="lvl"/>
          <dgm:resizeHandles val="exact"/>
        </dgm:presLayoutVars>
      </dgm:prSet>
      <dgm:spPr/>
    </dgm:pt>
    <dgm:pt modelId="{BFAC8B1A-1779-490E-99BE-C1DB1DBE47AD}" type="pres">
      <dgm:prSet presAssocID="{5343040F-2C49-4339-A56B-1DE5B7C648DA}" presName="compositeNode" presStyleCnt="0">
        <dgm:presLayoutVars>
          <dgm:bulletEnabled val="1"/>
        </dgm:presLayoutVars>
      </dgm:prSet>
      <dgm:spPr/>
    </dgm:pt>
    <dgm:pt modelId="{5A271EC2-1D7F-4B90-BDC4-CEFCDBBE96D8}" type="pres">
      <dgm:prSet presAssocID="{5343040F-2C49-4339-A56B-1DE5B7C648DA}" presName="bgRect" presStyleLbl="node1" presStyleIdx="0" presStyleCnt="3"/>
      <dgm:spPr/>
    </dgm:pt>
    <dgm:pt modelId="{8C353406-9174-416E-838B-0E2A2EC805DE}" type="pres">
      <dgm:prSet presAssocID="{5343040F-2C49-4339-A56B-1DE5B7C648DA}" presName="parentNode" presStyleLbl="node1" presStyleIdx="0" presStyleCnt="3">
        <dgm:presLayoutVars>
          <dgm:chMax val="0"/>
          <dgm:bulletEnabled val="1"/>
        </dgm:presLayoutVars>
      </dgm:prSet>
      <dgm:spPr/>
    </dgm:pt>
    <dgm:pt modelId="{894FBF38-297A-4F90-A76C-1A7D03014E7C}" type="pres">
      <dgm:prSet presAssocID="{5343040F-2C49-4339-A56B-1DE5B7C648DA}" presName="childNode" presStyleLbl="node1" presStyleIdx="0" presStyleCnt="3">
        <dgm:presLayoutVars>
          <dgm:bulletEnabled val="1"/>
        </dgm:presLayoutVars>
      </dgm:prSet>
      <dgm:spPr/>
    </dgm:pt>
    <dgm:pt modelId="{FB4A0CF4-95DF-45A5-BB7F-762AA5948672}" type="pres">
      <dgm:prSet presAssocID="{1230A498-114B-48EA-9B23-FCF4FD532EEA}" presName="hSp" presStyleCnt="0"/>
      <dgm:spPr/>
    </dgm:pt>
    <dgm:pt modelId="{0E07C8E8-3420-41FF-A59A-204E69673E14}" type="pres">
      <dgm:prSet presAssocID="{1230A498-114B-48EA-9B23-FCF4FD532EEA}" presName="vProcSp" presStyleCnt="0"/>
      <dgm:spPr/>
    </dgm:pt>
    <dgm:pt modelId="{9226D361-B2C3-4CAD-98C8-38A704C23E59}" type="pres">
      <dgm:prSet presAssocID="{1230A498-114B-48EA-9B23-FCF4FD532EEA}" presName="vSp1" presStyleCnt="0"/>
      <dgm:spPr/>
    </dgm:pt>
    <dgm:pt modelId="{88AA6A0D-1487-45C7-8BAD-EC18249C0CEA}" type="pres">
      <dgm:prSet presAssocID="{1230A498-114B-48EA-9B23-FCF4FD532EEA}" presName="simulatedConn" presStyleLbl="solidFgAcc1" presStyleIdx="0" presStyleCnt="2"/>
      <dgm:spPr/>
    </dgm:pt>
    <dgm:pt modelId="{98AE3469-22FB-4E3D-BEFB-D23D9025CF44}" type="pres">
      <dgm:prSet presAssocID="{1230A498-114B-48EA-9B23-FCF4FD532EEA}" presName="vSp2" presStyleCnt="0"/>
      <dgm:spPr/>
    </dgm:pt>
    <dgm:pt modelId="{F65EE515-C0CF-408C-B6ED-583931668E29}" type="pres">
      <dgm:prSet presAssocID="{1230A498-114B-48EA-9B23-FCF4FD532EEA}" presName="sibTrans" presStyleCnt="0"/>
      <dgm:spPr/>
    </dgm:pt>
    <dgm:pt modelId="{6C122A4A-CE18-4462-9CDB-2C882DEDD0D0}" type="pres">
      <dgm:prSet presAssocID="{7CAAA826-E5A4-44DC-A755-93F67B60FD8D}" presName="compositeNode" presStyleCnt="0">
        <dgm:presLayoutVars>
          <dgm:bulletEnabled val="1"/>
        </dgm:presLayoutVars>
      </dgm:prSet>
      <dgm:spPr/>
    </dgm:pt>
    <dgm:pt modelId="{ADA1764A-7E33-45B6-BDA7-01EF9E77A114}" type="pres">
      <dgm:prSet presAssocID="{7CAAA826-E5A4-44DC-A755-93F67B60FD8D}" presName="bgRect" presStyleLbl="node1" presStyleIdx="1" presStyleCnt="3"/>
      <dgm:spPr/>
    </dgm:pt>
    <dgm:pt modelId="{10EDF731-3B9F-4942-81F1-2FFB4FB8B090}" type="pres">
      <dgm:prSet presAssocID="{7CAAA826-E5A4-44DC-A755-93F67B60FD8D}" presName="parentNode" presStyleLbl="node1" presStyleIdx="1" presStyleCnt="3">
        <dgm:presLayoutVars>
          <dgm:chMax val="0"/>
          <dgm:bulletEnabled val="1"/>
        </dgm:presLayoutVars>
      </dgm:prSet>
      <dgm:spPr/>
    </dgm:pt>
    <dgm:pt modelId="{C7055863-9793-4669-A4D4-D8619C619663}" type="pres">
      <dgm:prSet presAssocID="{7CAAA826-E5A4-44DC-A755-93F67B60FD8D}" presName="childNode" presStyleLbl="node1" presStyleIdx="1" presStyleCnt="3">
        <dgm:presLayoutVars>
          <dgm:bulletEnabled val="1"/>
        </dgm:presLayoutVars>
      </dgm:prSet>
      <dgm:spPr/>
    </dgm:pt>
    <dgm:pt modelId="{FE707555-897C-4248-B2BF-ACAF094861FC}" type="pres">
      <dgm:prSet presAssocID="{5F885CD3-9A61-45A4-B4B2-D85A7752C3E1}" presName="hSp" presStyleCnt="0"/>
      <dgm:spPr/>
    </dgm:pt>
    <dgm:pt modelId="{B1BE15E7-1A47-4AF1-B8FC-2C593C9A28BF}" type="pres">
      <dgm:prSet presAssocID="{5F885CD3-9A61-45A4-B4B2-D85A7752C3E1}" presName="vProcSp" presStyleCnt="0"/>
      <dgm:spPr/>
    </dgm:pt>
    <dgm:pt modelId="{D64BEF1A-3BA2-41D8-89FE-F7F9CCEF1C59}" type="pres">
      <dgm:prSet presAssocID="{5F885CD3-9A61-45A4-B4B2-D85A7752C3E1}" presName="vSp1" presStyleCnt="0"/>
      <dgm:spPr/>
    </dgm:pt>
    <dgm:pt modelId="{A3A88592-C23F-4FD5-8AC4-FE4F7682BD99}" type="pres">
      <dgm:prSet presAssocID="{5F885CD3-9A61-45A4-B4B2-D85A7752C3E1}" presName="simulatedConn" presStyleLbl="solidFgAcc1" presStyleIdx="1" presStyleCnt="2"/>
      <dgm:spPr/>
    </dgm:pt>
    <dgm:pt modelId="{866ED52D-FC69-4BF1-A610-C39D01F9EA20}" type="pres">
      <dgm:prSet presAssocID="{5F885CD3-9A61-45A4-B4B2-D85A7752C3E1}" presName="vSp2" presStyleCnt="0"/>
      <dgm:spPr/>
    </dgm:pt>
    <dgm:pt modelId="{2F62B496-09AB-46CA-A359-96D91158E43B}" type="pres">
      <dgm:prSet presAssocID="{5F885CD3-9A61-45A4-B4B2-D85A7752C3E1}" presName="sibTrans" presStyleCnt="0"/>
      <dgm:spPr/>
    </dgm:pt>
    <dgm:pt modelId="{A59C7359-9705-46C2-8916-2B8110D55D60}" type="pres">
      <dgm:prSet presAssocID="{68DB78CD-0E55-4EA3-9B7A-1DE672B72E79}" presName="compositeNode" presStyleCnt="0">
        <dgm:presLayoutVars>
          <dgm:bulletEnabled val="1"/>
        </dgm:presLayoutVars>
      </dgm:prSet>
      <dgm:spPr/>
    </dgm:pt>
    <dgm:pt modelId="{CD954A24-108B-4FEF-A262-EA8E95075639}" type="pres">
      <dgm:prSet presAssocID="{68DB78CD-0E55-4EA3-9B7A-1DE672B72E79}" presName="bgRect" presStyleLbl="node1" presStyleIdx="2" presStyleCnt="3"/>
      <dgm:spPr/>
    </dgm:pt>
    <dgm:pt modelId="{D91DE093-8A16-4B9A-8CAF-6D1E9D875930}" type="pres">
      <dgm:prSet presAssocID="{68DB78CD-0E55-4EA3-9B7A-1DE672B72E79}" presName="parentNode" presStyleLbl="node1" presStyleIdx="2" presStyleCnt="3">
        <dgm:presLayoutVars>
          <dgm:chMax val="0"/>
          <dgm:bulletEnabled val="1"/>
        </dgm:presLayoutVars>
      </dgm:prSet>
      <dgm:spPr/>
    </dgm:pt>
    <dgm:pt modelId="{C455EDF4-5241-4DA3-87C4-8A510572A0D1}" type="pres">
      <dgm:prSet presAssocID="{68DB78CD-0E55-4EA3-9B7A-1DE672B72E79}" presName="childNode" presStyleLbl="node1" presStyleIdx="2" presStyleCnt="3">
        <dgm:presLayoutVars>
          <dgm:bulletEnabled val="1"/>
        </dgm:presLayoutVars>
      </dgm:prSet>
      <dgm:spPr/>
    </dgm:pt>
  </dgm:ptLst>
  <dgm:cxnLst>
    <dgm:cxn modelId="{7338D809-B532-4D60-8CDF-748D388843E7}" srcId="{AA6EB43B-47BC-4E35-BEA0-65E4248A2F54}" destId="{5343040F-2C49-4339-A56B-1DE5B7C648DA}" srcOrd="0" destOrd="0" parTransId="{585E9104-40AB-4CC7-AEF5-A839073C122F}" sibTransId="{1230A498-114B-48EA-9B23-FCF4FD532EEA}"/>
    <dgm:cxn modelId="{D1326E13-9ED1-4C8A-A947-2421112BE85D}" type="presOf" srcId="{0874BC77-A663-46B7-8A25-4E6723D9E65F}" destId="{C455EDF4-5241-4DA3-87C4-8A510572A0D1}" srcOrd="0" destOrd="0" presId="urn:microsoft.com/office/officeart/2005/8/layout/hProcess7"/>
    <dgm:cxn modelId="{58C81630-3334-4269-B004-53DDC493A9F2}" type="presOf" srcId="{7CAAA826-E5A4-44DC-A755-93F67B60FD8D}" destId="{ADA1764A-7E33-45B6-BDA7-01EF9E77A114}" srcOrd="0" destOrd="0" presId="urn:microsoft.com/office/officeart/2005/8/layout/hProcess7"/>
    <dgm:cxn modelId="{5A02AA37-B571-4BF8-8D36-664C04A5C7EF}" type="presOf" srcId="{5343040F-2C49-4339-A56B-1DE5B7C648DA}" destId="{8C353406-9174-416E-838B-0E2A2EC805DE}" srcOrd="1" destOrd="0" presId="urn:microsoft.com/office/officeart/2005/8/layout/hProcess7"/>
    <dgm:cxn modelId="{B3FFA05F-54E6-4647-901A-7AABB44E24F9}" type="presOf" srcId="{7CAAA826-E5A4-44DC-A755-93F67B60FD8D}" destId="{10EDF731-3B9F-4942-81F1-2FFB4FB8B090}" srcOrd="1" destOrd="0" presId="urn:microsoft.com/office/officeart/2005/8/layout/hProcess7"/>
    <dgm:cxn modelId="{96FDB447-28FA-44B7-9863-62D9EACE4793}" type="presOf" srcId="{5343040F-2C49-4339-A56B-1DE5B7C648DA}" destId="{5A271EC2-1D7F-4B90-BDC4-CEFCDBBE96D8}" srcOrd="0" destOrd="0" presId="urn:microsoft.com/office/officeart/2005/8/layout/hProcess7"/>
    <dgm:cxn modelId="{2A6BDB4A-A233-4872-B115-D236A78656A7}" type="presOf" srcId="{AA6EB43B-47BC-4E35-BEA0-65E4248A2F54}" destId="{703A768F-0FBB-458B-9096-B402E93E7011}" srcOrd="0" destOrd="0" presId="urn:microsoft.com/office/officeart/2005/8/layout/hProcess7"/>
    <dgm:cxn modelId="{08DE604D-01AC-467B-9509-1EC311EB1A3B}" type="presOf" srcId="{98470F65-E21B-426B-8514-00BB620E3F27}" destId="{C7055863-9793-4669-A4D4-D8619C619663}" srcOrd="0" destOrd="0" presId="urn:microsoft.com/office/officeart/2005/8/layout/hProcess7"/>
    <dgm:cxn modelId="{D7007C9D-10DA-4DA3-8307-D5D327341596}" srcId="{AA6EB43B-47BC-4E35-BEA0-65E4248A2F54}" destId="{7CAAA826-E5A4-44DC-A755-93F67B60FD8D}" srcOrd="1" destOrd="0" parTransId="{436F54DF-979D-40CD-B55D-893372FC3D62}" sibTransId="{5F885CD3-9A61-45A4-B4B2-D85A7752C3E1}"/>
    <dgm:cxn modelId="{B87E599E-0D79-4ED8-82E4-B8840C54AE53}" type="presOf" srcId="{37E45459-4421-4955-8FEB-EA7F60F01487}" destId="{894FBF38-297A-4F90-A76C-1A7D03014E7C}" srcOrd="0" destOrd="0" presId="urn:microsoft.com/office/officeart/2005/8/layout/hProcess7"/>
    <dgm:cxn modelId="{AD4ECAA0-5BB8-4869-852F-3CBD1396C3C4}" type="presOf" srcId="{68DB78CD-0E55-4EA3-9B7A-1DE672B72E79}" destId="{CD954A24-108B-4FEF-A262-EA8E95075639}" srcOrd="0" destOrd="0" presId="urn:microsoft.com/office/officeart/2005/8/layout/hProcess7"/>
    <dgm:cxn modelId="{D897EDA3-AA7B-4629-8F50-A35B5EA76866}" srcId="{7CAAA826-E5A4-44DC-A755-93F67B60FD8D}" destId="{98470F65-E21B-426B-8514-00BB620E3F27}" srcOrd="0" destOrd="0" parTransId="{EB6BE290-FB4A-4FE7-8BC0-6561F7D6EE8F}" sibTransId="{1CBAF627-70C7-4566-AC69-56465CB57439}"/>
    <dgm:cxn modelId="{26DFA0AA-ECDA-45FB-88ED-24BB6EE0A54D}" srcId="{5343040F-2C49-4339-A56B-1DE5B7C648DA}" destId="{37E45459-4421-4955-8FEB-EA7F60F01487}" srcOrd="0" destOrd="0" parTransId="{F33A3F69-363D-4163-8624-4DB17291B855}" sibTransId="{42F129ED-97A5-44CF-B7CD-9DC79D62AD84}"/>
    <dgm:cxn modelId="{A5ED10AC-966A-4E75-81E1-6E1970BF4976}" type="presOf" srcId="{120FE78B-0160-4469-BD74-6A78F4959B5C}" destId="{894FBF38-297A-4F90-A76C-1A7D03014E7C}" srcOrd="0" destOrd="1" presId="urn:microsoft.com/office/officeart/2005/8/layout/hProcess7"/>
    <dgm:cxn modelId="{428B43B1-79BD-4292-B443-4F80DE502E4C}" srcId="{68DB78CD-0E55-4EA3-9B7A-1DE672B72E79}" destId="{0874BC77-A663-46B7-8A25-4E6723D9E65F}" srcOrd="0" destOrd="0" parTransId="{A67A9BC7-5A46-4BF7-BD69-9D552E1C0208}" sibTransId="{2F3FF10B-571C-4A04-AD4B-4495DB43CF09}"/>
    <dgm:cxn modelId="{89530BB8-E415-4164-80CC-C01E7E73ED45}" type="presOf" srcId="{68DB78CD-0E55-4EA3-9B7A-1DE672B72E79}" destId="{D91DE093-8A16-4B9A-8CAF-6D1E9D875930}" srcOrd="1" destOrd="0" presId="urn:microsoft.com/office/officeart/2005/8/layout/hProcess7"/>
    <dgm:cxn modelId="{A7A2F4BC-205E-430D-8E08-E71D07D258B9}" srcId="{5343040F-2C49-4339-A56B-1DE5B7C648DA}" destId="{120FE78B-0160-4469-BD74-6A78F4959B5C}" srcOrd="1" destOrd="0" parTransId="{9E1DA440-719B-4014-9BFE-AEFCF54B2B9B}" sibTransId="{7ADCB168-A1ED-4708-8703-CBAD0FD8125C}"/>
    <dgm:cxn modelId="{9C4665BF-BBD3-436B-A41B-FBDF3EF31A91}" srcId="{AA6EB43B-47BC-4E35-BEA0-65E4248A2F54}" destId="{68DB78CD-0E55-4EA3-9B7A-1DE672B72E79}" srcOrd="2" destOrd="0" parTransId="{5361F55A-66EC-444E-924C-222383906963}" sibTransId="{4B2CBD2A-C94B-4616-900C-92ECA07F06FD}"/>
    <dgm:cxn modelId="{B92E9590-951F-4776-81A7-7565C57152A0}" type="presParOf" srcId="{703A768F-0FBB-458B-9096-B402E93E7011}" destId="{BFAC8B1A-1779-490E-99BE-C1DB1DBE47AD}" srcOrd="0" destOrd="0" presId="urn:microsoft.com/office/officeart/2005/8/layout/hProcess7"/>
    <dgm:cxn modelId="{AFA18157-4766-4F1C-90DB-C33C9BE97D0B}" type="presParOf" srcId="{BFAC8B1A-1779-490E-99BE-C1DB1DBE47AD}" destId="{5A271EC2-1D7F-4B90-BDC4-CEFCDBBE96D8}" srcOrd="0" destOrd="0" presId="urn:microsoft.com/office/officeart/2005/8/layout/hProcess7"/>
    <dgm:cxn modelId="{8ECE06C1-722C-4271-A116-CAF6033A40B8}" type="presParOf" srcId="{BFAC8B1A-1779-490E-99BE-C1DB1DBE47AD}" destId="{8C353406-9174-416E-838B-0E2A2EC805DE}" srcOrd="1" destOrd="0" presId="urn:microsoft.com/office/officeart/2005/8/layout/hProcess7"/>
    <dgm:cxn modelId="{3259BCB9-61B1-4005-84E0-F8416D8EF8D7}" type="presParOf" srcId="{BFAC8B1A-1779-490E-99BE-C1DB1DBE47AD}" destId="{894FBF38-297A-4F90-A76C-1A7D03014E7C}" srcOrd="2" destOrd="0" presId="urn:microsoft.com/office/officeart/2005/8/layout/hProcess7"/>
    <dgm:cxn modelId="{CFFB76F1-4022-4D51-A0D6-149D13C1C2E3}" type="presParOf" srcId="{703A768F-0FBB-458B-9096-B402E93E7011}" destId="{FB4A0CF4-95DF-45A5-BB7F-762AA5948672}" srcOrd="1" destOrd="0" presId="urn:microsoft.com/office/officeart/2005/8/layout/hProcess7"/>
    <dgm:cxn modelId="{2FC70359-5AC2-49CF-B45B-236CFDDB557E}" type="presParOf" srcId="{703A768F-0FBB-458B-9096-B402E93E7011}" destId="{0E07C8E8-3420-41FF-A59A-204E69673E14}" srcOrd="2" destOrd="0" presId="urn:microsoft.com/office/officeart/2005/8/layout/hProcess7"/>
    <dgm:cxn modelId="{9D1C7734-D468-41E2-BDF0-901E0A5AB29E}" type="presParOf" srcId="{0E07C8E8-3420-41FF-A59A-204E69673E14}" destId="{9226D361-B2C3-4CAD-98C8-38A704C23E59}" srcOrd="0" destOrd="0" presId="urn:microsoft.com/office/officeart/2005/8/layout/hProcess7"/>
    <dgm:cxn modelId="{0B3F8FF0-FAF6-4852-9E0E-C2058E938BAC}" type="presParOf" srcId="{0E07C8E8-3420-41FF-A59A-204E69673E14}" destId="{88AA6A0D-1487-45C7-8BAD-EC18249C0CEA}" srcOrd="1" destOrd="0" presId="urn:microsoft.com/office/officeart/2005/8/layout/hProcess7"/>
    <dgm:cxn modelId="{C6D49B63-2DF1-4E51-87E0-D31196CA41FF}" type="presParOf" srcId="{0E07C8E8-3420-41FF-A59A-204E69673E14}" destId="{98AE3469-22FB-4E3D-BEFB-D23D9025CF44}" srcOrd="2" destOrd="0" presId="urn:microsoft.com/office/officeart/2005/8/layout/hProcess7"/>
    <dgm:cxn modelId="{4A5A4D9E-2322-432B-8617-BA91F6BFA5A3}" type="presParOf" srcId="{703A768F-0FBB-458B-9096-B402E93E7011}" destId="{F65EE515-C0CF-408C-B6ED-583931668E29}" srcOrd="3" destOrd="0" presId="urn:microsoft.com/office/officeart/2005/8/layout/hProcess7"/>
    <dgm:cxn modelId="{DCE63199-F308-4E63-A074-4F205EE4AB8C}" type="presParOf" srcId="{703A768F-0FBB-458B-9096-B402E93E7011}" destId="{6C122A4A-CE18-4462-9CDB-2C882DEDD0D0}" srcOrd="4" destOrd="0" presId="urn:microsoft.com/office/officeart/2005/8/layout/hProcess7"/>
    <dgm:cxn modelId="{EC4EDF37-A59F-4350-805D-FBD1E22B1290}" type="presParOf" srcId="{6C122A4A-CE18-4462-9CDB-2C882DEDD0D0}" destId="{ADA1764A-7E33-45B6-BDA7-01EF9E77A114}" srcOrd="0" destOrd="0" presId="urn:microsoft.com/office/officeart/2005/8/layout/hProcess7"/>
    <dgm:cxn modelId="{2F994A30-02E1-4150-9510-36818193F13F}" type="presParOf" srcId="{6C122A4A-CE18-4462-9CDB-2C882DEDD0D0}" destId="{10EDF731-3B9F-4942-81F1-2FFB4FB8B090}" srcOrd="1" destOrd="0" presId="urn:microsoft.com/office/officeart/2005/8/layout/hProcess7"/>
    <dgm:cxn modelId="{CA2D752E-7FDA-4D42-8FE0-B70B1AEFA9DD}" type="presParOf" srcId="{6C122A4A-CE18-4462-9CDB-2C882DEDD0D0}" destId="{C7055863-9793-4669-A4D4-D8619C619663}" srcOrd="2" destOrd="0" presId="urn:microsoft.com/office/officeart/2005/8/layout/hProcess7"/>
    <dgm:cxn modelId="{932B4C12-0D29-4CC1-BE97-12C35471ABB0}" type="presParOf" srcId="{703A768F-0FBB-458B-9096-B402E93E7011}" destId="{FE707555-897C-4248-B2BF-ACAF094861FC}" srcOrd="5" destOrd="0" presId="urn:microsoft.com/office/officeart/2005/8/layout/hProcess7"/>
    <dgm:cxn modelId="{41C36DF9-385C-4CD9-B2BD-3F9EF88C631B}" type="presParOf" srcId="{703A768F-0FBB-458B-9096-B402E93E7011}" destId="{B1BE15E7-1A47-4AF1-B8FC-2C593C9A28BF}" srcOrd="6" destOrd="0" presId="urn:microsoft.com/office/officeart/2005/8/layout/hProcess7"/>
    <dgm:cxn modelId="{856B1562-BC49-4EE3-A653-77B384E0DB91}" type="presParOf" srcId="{B1BE15E7-1A47-4AF1-B8FC-2C593C9A28BF}" destId="{D64BEF1A-3BA2-41D8-89FE-F7F9CCEF1C59}" srcOrd="0" destOrd="0" presId="urn:microsoft.com/office/officeart/2005/8/layout/hProcess7"/>
    <dgm:cxn modelId="{8B49B317-D74E-4E3E-AA50-99BA1A128ABB}" type="presParOf" srcId="{B1BE15E7-1A47-4AF1-B8FC-2C593C9A28BF}" destId="{A3A88592-C23F-4FD5-8AC4-FE4F7682BD99}" srcOrd="1" destOrd="0" presId="urn:microsoft.com/office/officeart/2005/8/layout/hProcess7"/>
    <dgm:cxn modelId="{E93A81F6-5C0A-451B-BDC5-CF86E18D5AD8}" type="presParOf" srcId="{B1BE15E7-1A47-4AF1-B8FC-2C593C9A28BF}" destId="{866ED52D-FC69-4BF1-A610-C39D01F9EA20}" srcOrd="2" destOrd="0" presId="urn:microsoft.com/office/officeart/2005/8/layout/hProcess7"/>
    <dgm:cxn modelId="{139B9C11-6DBC-40F7-A80B-BB003FE6EE60}" type="presParOf" srcId="{703A768F-0FBB-458B-9096-B402E93E7011}" destId="{2F62B496-09AB-46CA-A359-96D91158E43B}" srcOrd="7" destOrd="0" presId="urn:microsoft.com/office/officeart/2005/8/layout/hProcess7"/>
    <dgm:cxn modelId="{2C989DC2-3CD4-43B3-9B45-48763CF03B8A}" type="presParOf" srcId="{703A768F-0FBB-458B-9096-B402E93E7011}" destId="{A59C7359-9705-46C2-8916-2B8110D55D60}" srcOrd="8" destOrd="0" presId="urn:microsoft.com/office/officeart/2005/8/layout/hProcess7"/>
    <dgm:cxn modelId="{3785C901-30DB-425E-9FCF-395F447B70E6}" type="presParOf" srcId="{A59C7359-9705-46C2-8916-2B8110D55D60}" destId="{CD954A24-108B-4FEF-A262-EA8E95075639}" srcOrd="0" destOrd="0" presId="urn:microsoft.com/office/officeart/2005/8/layout/hProcess7"/>
    <dgm:cxn modelId="{2290BFD2-66A5-4D40-9180-D380A0F76F17}" type="presParOf" srcId="{A59C7359-9705-46C2-8916-2B8110D55D60}" destId="{D91DE093-8A16-4B9A-8CAF-6D1E9D875930}" srcOrd="1" destOrd="0" presId="urn:microsoft.com/office/officeart/2005/8/layout/hProcess7"/>
    <dgm:cxn modelId="{1398DE16-6128-4032-BE2F-2D597FD3159A}" type="presParOf" srcId="{A59C7359-9705-46C2-8916-2B8110D55D60}" destId="{C455EDF4-5241-4DA3-87C4-8A510572A0D1}" srcOrd="2" destOrd="0" presId="urn:microsoft.com/office/officeart/2005/8/layout/hProcess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E4EB216-0747-46E9-A6E3-2D582494C049}" type="doc">
      <dgm:prSet loTypeId="urn:microsoft.com/office/officeart/2009/3/layout/PlusandMinus" loCatId="relationship" qsTypeId="urn:microsoft.com/office/officeart/2005/8/quickstyle/simple1" qsCatId="simple" csTypeId="urn:microsoft.com/office/officeart/2005/8/colors/accent1_2" csCatId="accent1" phldr="1"/>
      <dgm:spPr/>
      <dgm:t>
        <a:bodyPr/>
        <a:lstStyle/>
        <a:p>
          <a:endParaRPr lang="en-AU"/>
        </a:p>
      </dgm:t>
    </dgm:pt>
    <dgm:pt modelId="{463758E5-D04B-4183-9872-3F03AA6403B5}">
      <dgm:prSet phldrT="[Text]"/>
      <dgm:spPr/>
      <dgm:t>
        <a:bodyPr/>
        <a:lstStyle/>
        <a:p>
          <a:r>
            <a:rPr lang="en-US" dirty="0"/>
            <a:t>Enhancements</a:t>
          </a:r>
          <a:endParaRPr lang="en-AU" dirty="0"/>
        </a:p>
      </dgm:t>
    </dgm:pt>
    <dgm:pt modelId="{B7CC0773-31A1-45C4-B804-3F3F80A7F875}" type="parTrans" cxnId="{4AFD880E-E994-44D5-85EC-03ACCCB1F2AB}">
      <dgm:prSet/>
      <dgm:spPr/>
      <dgm:t>
        <a:bodyPr/>
        <a:lstStyle/>
        <a:p>
          <a:endParaRPr lang="en-AU"/>
        </a:p>
      </dgm:t>
    </dgm:pt>
    <dgm:pt modelId="{436424E6-AE34-4C8F-AA33-325C4ECE7AF5}" type="sibTrans" cxnId="{4AFD880E-E994-44D5-85EC-03ACCCB1F2AB}">
      <dgm:prSet/>
      <dgm:spPr/>
      <dgm:t>
        <a:bodyPr/>
        <a:lstStyle/>
        <a:p>
          <a:endParaRPr lang="en-AU"/>
        </a:p>
      </dgm:t>
    </dgm:pt>
    <dgm:pt modelId="{6AFFDD06-55A3-419C-93BB-C61E1F736E68}">
      <dgm:prSet phldrT="[Text]"/>
      <dgm:spPr/>
      <dgm:t>
        <a:bodyPr/>
        <a:lstStyle/>
        <a:p>
          <a:r>
            <a:rPr lang="en-US" dirty="0"/>
            <a:t>Challenges</a:t>
          </a:r>
          <a:endParaRPr lang="en-AU" dirty="0"/>
        </a:p>
      </dgm:t>
    </dgm:pt>
    <dgm:pt modelId="{C1BF0FAA-6B30-43BC-852A-280696D51FC5}" type="parTrans" cxnId="{A8AB094E-F973-48DA-B175-B71EFD557C8B}">
      <dgm:prSet/>
      <dgm:spPr/>
      <dgm:t>
        <a:bodyPr/>
        <a:lstStyle/>
        <a:p>
          <a:endParaRPr lang="en-AU"/>
        </a:p>
      </dgm:t>
    </dgm:pt>
    <dgm:pt modelId="{551ADB24-2395-4604-9412-C027521EE0E0}" type="sibTrans" cxnId="{A8AB094E-F973-48DA-B175-B71EFD557C8B}">
      <dgm:prSet/>
      <dgm:spPr/>
      <dgm:t>
        <a:bodyPr/>
        <a:lstStyle/>
        <a:p>
          <a:endParaRPr lang="en-AU"/>
        </a:p>
      </dgm:t>
    </dgm:pt>
    <dgm:pt modelId="{BDDB2B9E-FE0F-41EA-BE38-BFC0CC7AB968}">
      <dgm:prSet phldrT="[Text]"/>
      <dgm:spPr/>
      <dgm:t>
        <a:bodyPr/>
        <a:lstStyle/>
        <a:p>
          <a:r>
            <a:rPr lang="en-US" dirty="0"/>
            <a:t>Add map layers for local government and national parks</a:t>
          </a:r>
          <a:endParaRPr lang="en-AU" dirty="0"/>
        </a:p>
      </dgm:t>
    </dgm:pt>
    <dgm:pt modelId="{505AF277-2425-4270-8345-54E59B47E53F}" type="parTrans" cxnId="{547BE02E-DB6C-48BC-A683-22C45E256411}">
      <dgm:prSet/>
      <dgm:spPr/>
      <dgm:t>
        <a:bodyPr/>
        <a:lstStyle/>
        <a:p>
          <a:endParaRPr lang="en-AU"/>
        </a:p>
      </dgm:t>
    </dgm:pt>
    <dgm:pt modelId="{862B233A-1B54-4030-8AB9-A1DA71FDF9A0}" type="sibTrans" cxnId="{547BE02E-DB6C-48BC-A683-22C45E256411}">
      <dgm:prSet/>
      <dgm:spPr/>
      <dgm:t>
        <a:bodyPr/>
        <a:lstStyle/>
        <a:p>
          <a:endParaRPr lang="en-AU"/>
        </a:p>
      </dgm:t>
    </dgm:pt>
    <dgm:pt modelId="{49DD67FD-E83B-461A-AF52-47ADC7418229}">
      <dgm:prSet phldrT="[Text]"/>
      <dgm:spPr/>
      <dgm:t>
        <a:bodyPr/>
        <a:lstStyle/>
        <a:p>
          <a:pPr>
            <a:buFont typeface="Arial" panose="020B0604020202020204" pitchFamily="34" charset="0"/>
            <a:buChar char="•"/>
          </a:pPr>
          <a:r>
            <a:rPr lang="en-US" dirty="0"/>
            <a:t>Working with Leaflet, </a:t>
          </a:r>
          <a:r>
            <a:rPr lang="en-US" dirty="0" err="1"/>
            <a:t>Plotly</a:t>
          </a:r>
          <a:r>
            <a:rPr lang="en-US" dirty="0"/>
            <a:t> and d3 is challenging</a:t>
          </a:r>
          <a:endParaRPr lang="en-AU" dirty="0"/>
        </a:p>
      </dgm:t>
    </dgm:pt>
    <dgm:pt modelId="{70A54D67-D44C-4DD8-B18B-8EDC996A72A3}" type="parTrans" cxnId="{031805B5-C143-4510-98BA-28C2F0911605}">
      <dgm:prSet/>
      <dgm:spPr/>
      <dgm:t>
        <a:bodyPr/>
        <a:lstStyle/>
        <a:p>
          <a:endParaRPr lang="en-AU"/>
        </a:p>
      </dgm:t>
    </dgm:pt>
    <dgm:pt modelId="{21C23D9E-3D16-490F-9EA7-E9C1043DEBB2}" type="sibTrans" cxnId="{031805B5-C143-4510-98BA-28C2F0911605}">
      <dgm:prSet/>
      <dgm:spPr/>
      <dgm:t>
        <a:bodyPr/>
        <a:lstStyle/>
        <a:p>
          <a:endParaRPr lang="en-AU"/>
        </a:p>
      </dgm:t>
    </dgm:pt>
    <dgm:pt modelId="{9FCA2D27-4EDE-4CC7-9EE4-8A5DF9626FC3}">
      <dgm:prSet phldrT="[Text]"/>
      <dgm:spPr/>
      <dgm:t>
        <a:bodyPr/>
        <a:lstStyle/>
        <a:p>
          <a:r>
            <a:rPr lang="en-US" dirty="0"/>
            <a:t>Add additional threatened animals (expand dataset)</a:t>
          </a:r>
          <a:endParaRPr lang="en-AU" dirty="0"/>
        </a:p>
      </dgm:t>
    </dgm:pt>
    <dgm:pt modelId="{64DD5B4D-4142-4F09-8D4C-A842A9F7CFF0}" type="parTrans" cxnId="{721436AE-FE6C-4709-9947-EDAF36A46A45}">
      <dgm:prSet/>
      <dgm:spPr/>
      <dgm:t>
        <a:bodyPr/>
        <a:lstStyle/>
        <a:p>
          <a:endParaRPr lang="en-AU"/>
        </a:p>
      </dgm:t>
    </dgm:pt>
    <dgm:pt modelId="{E13B10C9-5684-44CC-85ED-D7F850CB582A}" type="sibTrans" cxnId="{721436AE-FE6C-4709-9947-EDAF36A46A45}">
      <dgm:prSet/>
      <dgm:spPr/>
      <dgm:t>
        <a:bodyPr/>
        <a:lstStyle/>
        <a:p>
          <a:endParaRPr lang="en-AU"/>
        </a:p>
      </dgm:t>
    </dgm:pt>
    <dgm:pt modelId="{E2890F73-7998-46DE-91E4-BD0F7E61B079}">
      <dgm:prSet phldrT="[Text]"/>
      <dgm:spPr/>
      <dgm:t>
        <a:bodyPr/>
        <a:lstStyle/>
        <a:p>
          <a:r>
            <a:rPr lang="en-US" dirty="0"/>
            <a:t>Add scraped information on each animal on dashboarding page</a:t>
          </a:r>
          <a:endParaRPr lang="en-AU" dirty="0"/>
        </a:p>
      </dgm:t>
    </dgm:pt>
    <dgm:pt modelId="{095EE96F-E663-4773-83D4-3C79A29ADCF0}" type="parTrans" cxnId="{654D3595-5D01-4B92-BEC5-1D4B7FF87B65}">
      <dgm:prSet/>
      <dgm:spPr/>
      <dgm:t>
        <a:bodyPr/>
        <a:lstStyle/>
        <a:p>
          <a:endParaRPr lang="en-AU"/>
        </a:p>
      </dgm:t>
    </dgm:pt>
    <dgm:pt modelId="{B2D44A8E-F5BA-4DF3-8C05-EC512CC59FB2}" type="sibTrans" cxnId="{654D3595-5D01-4B92-BEC5-1D4B7FF87B65}">
      <dgm:prSet/>
      <dgm:spPr/>
      <dgm:t>
        <a:bodyPr/>
        <a:lstStyle/>
        <a:p>
          <a:endParaRPr lang="en-AU"/>
        </a:p>
      </dgm:t>
    </dgm:pt>
    <dgm:pt modelId="{A175D463-4879-4726-B1F9-B4C99D8C1735}">
      <dgm:prSet phldrT="[Text]"/>
      <dgm:spPr/>
      <dgm:t>
        <a:bodyPr/>
        <a:lstStyle/>
        <a:p>
          <a:r>
            <a:rPr lang="en-US"/>
            <a:t>Create a multi-choice filter for the data page</a:t>
          </a:r>
          <a:endParaRPr lang="en-AU" dirty="0"/>
        </a:p>
      </dgm:t>
    </dgm:pt>
    <dgm:pt modelId="{B9854BD0-3029-462D-BFFA-C1467EF00A30}" type="parTrans" cxnId="{860F9F0E-8CC4-41E1-B45E-FD2418F0095C}">
      <dgm:prSet/>
      <dgm:spPr/>
      <dgm:t>
        <a:bodyPr/>
        <a:lstStyle/>
        <a:p>
          <a:endParaRPr lang="en-AU"/>
        </a:p>
      </dgm:t>
    </dgm:pt>
    <dgm:pt modelId="{5A30F9EC-82C0-4106-99FE-C90F2CE2F7E1}" type="sibTrans" cxnId="{860F9F0E-8CC4-41E1-B45E-FD2418F0095C}">
      <dgm:prSet/>
      <dgm:spPr/>
      <dgm:t>
        <a:bodyPr/>
        <a:lstStyle/>
        <a:p>
          <a:endParaRPr lang="en-AU"/>
        </a:p>
      </dgm:t>
    </dgm:pt>
    <dgm:pt modelId="{D57A7E5C-CE7D-4C92-92C6-BB09ACA2AD9B}">
      <dgm:prSet phldrT="[Text]"/>
      <dgm:spPr/>
      <dgm:t>
        <a:bodyPr/>
        <a:lstStyle/>
        <a:p>
          <a:pPr>
            <a:buFont typeface="Arial" panose="020B0604020202020204" pitchFamily="34" charset="0"/>
            <a:buChar char="•"/>
          </a:pPr>
          <a:r>
            <a:rPr lang="en-US" dirty="0"/>
            <a:t>Map layers are not always cooperative!</a:t>
          </a:r>
          <a:endParaRPr lang="en-AU" dirty="0"/>
        </a:p>
      </dgm:t>
    </dgm:pt>
    <dgm:pt modelId="{105D112F-E565-40A4-8435-DA045C460988}" type="parTrans" cxnId="{0D8AEA54-26FF-4341-8873-767B6966E74D}">
      <dgm:prSet/>
      <dgm:spPr/>
      <dgm:t>
        <a:bodyPr/>
        <a:lstStyle/>
        <a:p>
          <a:endParaRPr lang="en-AU"/>
        </a:p>
      </dgm:t>
    </dgm:pt>
    <dgm:pt modelId="{AAF8D41A-1CDA-49F3-9731-D0574343DC06}" type="sibTrans" cxnId="{0D8AEA54-26FF-4341-8873-767B6966E74D}">
      <dgm:prSet/>
      <dgm:spPr/>
      <dgm:t>
        <a:bodyPr/>
        <a:lstStyle/>
        <a:p>
          <a:endParaRPr lang="en-AU"/>
        </a:p>
      </dgm:t>
    </dgm:pt>
    <dgm:pt modelId="{A6D1F780-3BC5-45B4-A01D-00435C513389}">
      <dgm:prSet phldrT="[Text]"/>
      <dgm:spPr/>
      <dgm:t>
        <a:bodyPr/>
        <a:lstStyle/>
        <a:p>
          <a:pPr>
            <a:buFont typeface="Arial" panose="020B0604020202020204" pitchFamily="34" charset="0"/>
            <a:buChar char="•"/>
          </a:pPr>
          <a:r>
            <a:rPr lang="en-US" dirty="0"/>
            <a:t>Creating JSON files is not straightforward</a:t>
          </a:r>
          <a:endParaRPr lang="en-AU" dirty="0"/>
        </a:p>
      </dgm:t>
    </dgm:pt>
    <dgm:pt modelId="{EB69E3FC-7B10-4B2B-BF0B-BE46AA68F69F}" type="parTrans" cxnId="{208F3AFD-151E-47F1-8777-8A4D7AD4862B}">
      <dgm:prSet/>
      <dgm:spPr/>
      <dgm:t>
        <a:bodyPr/>
        <a:lstStyle/>
        <a:p>
          <a:endParaRPr lang="en-AU"/>
        </a:p>
      </dgm:t>
    </dgm:pt>
    <dgm:pt modelId="{C619BA52-46DB-4730-ACAC-DCECB9D77492}" type="sibTrans" cxnId="{208F3AFD-151E-47F1-8777-8A4D7AD4862B}">
      <dgm:prSet/>
      <dgm:spPr/>
      <dgm:t>
        <a:bodyPr/>
        <a:lstStyle/>
        <a:p>
          <a:endParaRPr lang="en-AU"/>
        </a:p>
      </dgm:t>
    </dgm:pt>
    <dgm:pt modelId="{2E3E9A29-C924-4745-B1B8-A3B826326638}">
      <dgm:prSet phldrT="[Text]"/>
      <dgm:spPr/>
      <dgm:t>
        <a:bodyPr/>
        <a:lstStyle/>
        <a:p>
          <a:pPr>
            <a:buFont typeface="Arial" panose="020B0604020202020204" pitchFamily="34" charset="0"/>
            <a:buChar char="•"/>
          </a:pPr>
          <a:r>
            <a:rPr lang="en-US" dirty="0"/>
            <a:t>Keeping ourselves on track and continuously redefining our scope to something that is achievable in the timeframe available</a:t>
          </a:r>
          <a:endParaRPr lang="en-AU" dirty="0"/>
        </a:p>
      </dgm:t>
    </dgm:pt>
    <dgm:pt modelId="{AC634939-444D-4735-9EDB-C6F78F550D46}" type="parTrans" cxnId="{C3B9FDCF-4D87-4068-B0FC-D45FFB379199}">
      <dgm:prSet/>
      <dgm:spPr/>
      <dgm:t>
        <a:bodyPr/>
        <a:lstStyle/>
        <a:p>
          <a:endParaRPr lang="en-AU"/>
        </a:p>
      </dgm:t>
    </dgm:pt>
    <dgm:pt modelId="{93E815D5-6D9B-4783-85FD-7F5B0F5586A1}" type="sibTrans" cxnId="{C3B9FDCF-4D87-4068-B0FC-D45FFB379199}">
      <dgm:prSet/>
      <dgm:spPr/>
      <dgm:t>
        <a:bodyPr/>
        <a:lstStyle/>
        <a:p>
          <a:endParaRPr lang="en-AU"/>
        </a:p>
      </dgm:t>
    </dgm:pt>
    <dgm:pt modelId="{C516ACB2-4A04-452C-A7ED-20BA89CE832C}" type="pres">
      <dgm:prSet presAssocID="{9E4EB216-0747-46E9-A6E3-2D582494C049}" presName="Name0" presStyleCnt="0">
        <dgm:presLayoutVars>
          <dgm:chMax val="2"/>
          <dgm:chPref val="2"/>
          <dgm:dir/>
          <dgm:animOne/>
          <dgm:resizeHandles val="exact"/>
        </dgm:presLayoutVars>
      </dgm:prSet>
      <dgm:spPr/>
    </dgm:pt>
    <dgm:pt modelId="{B93D8C85-C52B-4057-A504-F4023ABF07B1}" type="pres">
      <dgm:prSet presAssocID="{9E4EB216-0747-46E9-A6E3-2D582494C049}" presName="Background" presStyleLbl="bgImgPlace1" presStyleIdx="0" presStyleCnt="1"/>
      <dgm:spPr/>
    </dgm:pt>
    <dgm:pt modelId="{22AAC033-7F4D-4FEA-8948-DA74C7DCB44A}" type="pres">
      <dgm:prSet presAssocID="{9E4EB216-0747-46E9-A6E3-2D582494C049}" presName="ParentText1" presStyleLbl="revTx" presStyleIdx="0" presStyleCnt="2">
        <dgm:presLayoutVars>
          <dgm:chMax val="0"/>
          <dgm:chPref val="0"/>
          <dgm:bulletEnabled val="1"/>
        </dgm:presLayoutVars>
      </dgm:prSet>
      <dgm:spPr/>
    </dgm:pt>
    <dgm:pt modelId="{3FBFB595-2BA6-4D13-AA87-893FA6FFFDBA}" type="pres">
      <dgm:prSet presAssocID="{9E4EB216-0747-46E9-A6E3-2D582494C049}" presName="ParentText2" presStyleLbl="revTx" presStyleIdx="1" presStyleCnt="2">
        <dgm:presLayoutVars>
          <dgm:chMax val="0"/>
          <dgm:chPref val="0"/>
          <dgm:bulletEnabled val="1"/>
        </dgm:presLayoutVars>
      </dgm:prSet>
      <dgm:spPr/>
    </dgm:pt>
    <dgm:pt modelId="{92D44320-8463-4B66-8AE0-A3E18A4B0C89}" type="pres">
      <dgm:prSet presAssocID="{9E4EB216-0747-46E9-A6E3-2D582494C049}" presName="Plus" presStyleLbl="alignNode1" presStyleIdx="0" presStyleCnt="2"/>
      <dgm:spPr/>
    </dgm:pt>
    <dgm:pt modelId="{F75789A8-148D-49B9-87EA-0A2EB2E2AE58}" type="pres">
      <dgm:prSet presAssocID="{9E4EB216-0747-46E9-A6E3-2D582494C049}" presName="Minus" presStyleLbl="alignNode1" presStyleIdx="1" presStyleCnt="2"/>
      <dgm:spPr/>
    </dgm:pt>
    <dgm:pt modelId="{82596B38-4CE6-4B3B-9DF5-47EC56BFB860}" type="pres">
      <dgm:prSet presAssocID="{9E4EB216-0747-46E9-A6E3-2D582494C049}" presName="Divider" presStyleLbl="parChTrans1D1" presStyleIdx="0" presStyleCnt="1"/>
      <dgm:spPr/>
    </dgm:pt>
  </dgm:ptLst>
  <dgm:cxnLst>
    <dgm:cxn modelId="{918EFB02-61AA-4D18-8B2B-2A50C50F95EF}" type="presOf" srcId="{BDDB2B9E-FE0F-41EA-BE38-BFC0CC7AB968}" destId="{22AAC033-7F4D-4FEA-8948-DA74C7DCB44A}" srcOrd="0" destOrd="1" presId="urn:microsoft.com/office/officeart/2009/3/layout/PlusandMinus"/>
    <dgm:cxn modelId="{4AFD880E-E994-44D5-85EC-03ACCCB1F2AB}" srcId="{9E4EB216-0747-46E9-A6E3-2D582494C049}" destId="{463758E5-D04B-4183-9872-3F03AA6403B5}" srcOrd="0" destOrd="0" parTransId="{B7CC0773-31A1-45C4-B804-3F3F80A7F875}" sibTransId="{436424E6-AE34-4C8F-AA33-325C4ECE7AF5}"/>
    <dgm:cxn modelId="{860F9F0E-8CC4-41E1-B45E-FD2418F0095C}" srcId="{463758E5-D04B-4183-9872-3F03AA6403B5}" destId="{A175D463-4879-4726-B1F9-B4C99D8C1735}" srcOrd="2" destOrd="0" parTransId="{B9854BD0-3029-462D-BFFA-C1467EF00A30}" sibTransId="{5A30F9EC-82C0-4106-99FE-C90F2CE2F7E1}"/>
    <dgm:cxn modelId="{001EF316-909A-424B-AA0F-C1B315B38855}" type="presOf" srcId="{9FCA2D27-4EDE-4CC7-9EE4-8A5DF9626FC3}" destId="{22AAC033-7F4D-4FEA-8948-DA74C7DCB44A}" srcOrd="0" destOrd="4" presId="urn:microsoft.com/office/officeart/2009/3/layout/PlusandMinus"/>
    <dgm:cxn modelId="{547BE02E-DB6C-48BC-A683-22C45E256411}" srcId="{463758E5-D04B-4183-9872-3F03AA6403B5}" destId="{BDDB2B9E-FE0F-41EA-BE38-BFC0CC7AB968}" srcOrd="0" destOrd="0" parTransId="{505AF277-2425-4270-8345-54E59B47E53F}" sibTransId="{862B233A-1B54-4030-8AB9-A1DA71FDF9A0}"/>
    <dgm:cxn modelId="{E289C536-FA89-4CC2-B92B-5981B4530B36}" type="presOf" srcId="{2E3E9A29-C924-4745-B1B8-A3B826326638}" destId="{3FBFB595-2BA6-4D13-AA87-893FA6FFFDBA}" srcOrd="0" destOrd="4" presId="urn:microsoft.com/office/officeart/2009/3/layout/PlusandMinus"/>
    <dgm:cxn modelId="{5473E644-2F5F-4E12-8DBF-C14617DF3336}" type="presOf" srcId="{49DD67FD-E83B-461A-AF52-47ADC7418229}" destId="{3FBFB595-2BA6-4D13-AA87-893FA6FFFDBA}" srcOrd="0" destOrd="1" presId="urn:microsoft.com/office/officeart/2009/3/layout/PlusandMinus"/>
    <dgm:cxn modelId="{920FAC4D-4D07-4ED1-AE99-98D03BDB25E0}" type="presOf" srcId="{A175D463-4879-4726-B1F9-B4C99D8C1735}" destId="{22AAC033-7F4D-4FEA-8948-DA74C7DCB44A}" srcOrd="0" destOrd="3" presId="urn:microsoft.com/office/officeart/2009/3/layout/PlusandMinus"/>
    <dgm:cxn modelId="{A8AB094E-F973-48DA-B175-B71EFD557C8B}" srcId="{9E4EB216-0747-46E9-A6E3-2D582494C049}" destId="{6AFFDD06-55A3-419C-93BB-C61E1F736E68}" srcOrd="1" destOrd="0" parTransId="{C1BF0FAA-6B30-43BC-852A-280696D51FC5}" sibTransId="{551ADB24-2395-4604-9412-C027521EE0E0}"/>
    <dgm:cxn modelId="{BA9AA851-7B56-4F96-B0B1-7E1E341A0144}" type="presOf" srcId="{D57A7E5C-CE7D-4C92-92C6-BB09ACA2AD9B}" destId="{3FBFB595-2BA6-4D13-AA87-893FA6FFFDBA}" srcOrd="0" destOrd="2" presId="urn:microsoft.com/office/officeart/2009/3/layout/PlusandMinus"/>
    <dgm:cxn modelId="{B290C551-8DA1-438E-B6A9-15BCE37D51F0}" type="presOf" srcId="{9E4EB216-0747-46E9-A6E3-2D582494C049}" destId="{C516ACB2-4A04-452C-A7ED-20BA89CE832C}" srcOrd="0" destOrd="0" presId="urn:microsoft.com/office/officeart/2009/3/layout/PlusandMinus"/>
    <dgm:cxn modelId="{97635252-ED45-429A-AD8B-156CE9CB3FB4}" type="presOf" srcId="{6AFFDD06-55A3-419C-93BB-C61E1F736E68}" destId="{3FBFB595-2BA6-4D13-AA87-893FA6FFFDBA}" srcOrd="0" destOrd="0" presId="urn:microsoft.com/office/officeart/2009/3/layout/PlusandMinus"/>
    <dgm:cxn modelId="{0D8AEA54-26FF-4341-8873-767B6966E74D}" srcId="{6AFFDD06-55A3-419C-93BB-C61E1F736E68}" destId="{D57A7E5C-CE7D-4C92-92C6-BB09ACA2AD9B}" srcOrd="1" destOrd="0" parTransId="{105D112F-E565-40A4-8435-DA045C460988}" sibTransId="{AAF8D41A-1CDA-49F3-9731-D0574343DC06}"/>
    <dgm:cxn modelId="{654D3595-5D01-4B92-BEC5-1D4B7FF87B65}" srcId="{463758E5-D04B-4183-9872-3F03AA6403B5}" destId="{E2890F73-7998-46DE-91E4-BD0F7E61B079}" srcOrd="1" destOrd="0" parTransId="{095EE96F-E663-4773-83D4-3C79A29ADCF0}" sibTransId="{B2D44A8E-F5BA-4DF3-8C05-EC512CC59FB2}"/>
    <dgm:cxn modelId="{D3DDCAA3-71A4-4E20-A353-ABCF6F38ADF2}" type="presOf" srcId="{E2890F73-7998-46DE-91E4-BD0F7E61B079}" destId="{22AAC033-7F4D-4FEA-8948-DA74C7DCB44A}" srcOrd="0" destOrd="2" presId="urn:microsoft.com/office/officeart/2009/3/layout/PlusandMinus"/>
    <dgm:cxn modelId="{721436AE-FE6C-4709-9947-EDAF36A46A45}" srcId="{463758E5-D04B-4183-9872-3F03AA6403B5}" destId="{9FCA2D27-4EDE-4CC7-9EE4-8A5DF9626FC3}" srcOrd="3" destOrd="0" parTransId="{64DD5B4D-4142-4F09-8D4C-A842A9F7CFF0}" sibTransId="{E13B10C9-5684-44CC-85ED-D7F850CB582A}"/>
    <dgm:cxn modelId="{031805B5-C143-4510-98BA-28C2F0911605}" srcId="{6AFFDD06-55A3-419C-93BB-C61E1F736E68}" destId="{49DD67FD-E83B-461A-AF52-47ADC7418229}" srcOrd="0" destOrd="0" parTransId="{70A54D67-D44C-4DD8-B18B-8EDC996A72A3}" sibTransId="{21C23D9E-3D16-490F-9EA7-E9C1043DEBB2}"/>
    <dgm:cxn modelId="{05EA31B6-32A8-46E1-833D-F7974B6E3FDD}" type="presOf" srcId="{A6D1F780-3BC5-45B4-A01D-00435C513389}" destId="{3FBFB595-2BA6-4D13-AA87-893FA6FFFDBA}" srcOrd="0" destOrd="3" presId="urn:microsoft.com/office/officeart/2009/3/layout/PlusandMinus"/>
    <dgm:cxn modelId="{C3B9FDCF-4D87-4068-B0FC-D45FFB379199}" srcId="{6AFFDD06-55A3-419C-93BB-C61E1F736E68}" destId="{2E3E9A29-C924-4745-B1B8-A3B826326638}" srcOrd="3" destOrd="0" parTransId="{AC634939-444D-4735-9EDB-C6F78F550D46}" sibTransId="{93E815D5-6D9B-4783-85FD-7F5B0F5586A1}"/>
    <dgm:cxn modelId="{6467B0E6-572E-4883-B27C-48657D98F5A9}" type="presOf" srcId="{463758E5-D04B-4183-9872-3F03AA6403B5}" destId="{22AAC033-7F4D-4FEA-8948-DA74C7DCB44A}" srcOrd="0" destOrd="0" presId="urn:microsoft.com/office/officeart/2009/3/layout/PlusandMinus"/>
    <dgm:cxn modelId="{208F3AFD-151E-47F1-8777-8A4D7AD4862B}" srcId="{6AFFDD06-55A3-419C-93BB-C61E1F736E68}" destId="{A6D1F780-3BC5-45B4-A01D-00435C513389}" srcOrd="2" destOrd="0" parTransId="{EB69E3FC-7B10-4B2B-BF0B-BE46AA68F69F}" sibTransId="{C619BA52-46DB-4730-ACAC-DCECB9D77492}"/>
    <dgm:cxn modelId="{281632D0-A394-4879-B128-C50B2413C248}" type="presParOf" srcId="{C516ACB2-4A04-452C-A7ED-20BA89CE832C}" destId="{B93D8C85-C52B-4057-A504-F4023ABF07B1}" srcOrd="0" destOrd="0" presId="urn:microsoft.com/office/officeart/2009/3/layout/PlusandMinus"/>
    <dgm:cxn modelId="{F7E5D70D-D2CD-4140-8A19-DB8E20F60BF3}" type="presParOf" srcId="{C516ACB2-4A04-452C-A7ED-20BA89CE832C}" destId="{22AAC033-7F4D-4FEA-8948-DA74C7DCB44A}" srcOrd="1" destOrd="0" presId="urn:microsoft.com/office/officeart/2009/3/layout/PlusandMinus"/>
    <dgm:cxn modelId="{01F329BD-6CD6-45FC-8F02-3717C8615234}" type="presParOf" srcId="{C516ACB2-4A04-452C-A7ED-20BA89CE832C}" destId="{3FBFB595-2BA6-4D13-AA87-893FA6FFFDBA}" srcOrd="2" destOrd="0" presId="urn:microsoft.com/office/officeart/2009/3/layout/PlusandMinus"/>
    <dgm:cxn modelId="{FB210AFC-C44C-4335-BF81-E7D4B39DCA41}" type="presParOf" srcId="{C516ACB2-4A04-452C-A7ED-20BA89CE832C}" destId="{92D44320-8463-4B66-8AE0-A3E18A4B0C89}" srcOrd="3" destOrd="0" presId="urn:microsoft.com/office/officeart/2009/3/layout/PlusandMinus"/>
    <dgm:cxn modelId="{2AE7E2A7-2BF5-498F-95A7-72B9BCE8A637}" type="presParOf" srcId="{C516ACB2-4A04-452C-A7ED-20BA89CE832C}" destId="{F75789A8-148D-49B9-87EA-0A2EB2E2AE58}" srcOrd="4" destOrd="0" presId="urn:microsoft.com/office/officeart/2009/3/layout/PlusandMinus"/>
    <dgm:cxn modelId="{0D20411E-E737-4D24-92D3-CF950BA213D3}" type="presParOf" srcId="{C516ACB2-4A04-452C-A7ED-20BA89CE832C}" destId="{82596B38-4CE6-4B3B-9DF5-47EC56BFB860}" srcOrd="5" destOrd="0" presId="urn:microsoft.com/office/officeart/2009/3/layout/PlusandMinus"/>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271EC2-1D7F-4B90-BDC4-CEFCDBBE96D8}">
      <dsp:nvSpPr>
        <dsp:cNvPr id="0" name=""/>
        <dsp:cNvSpPr/>
      </dsp:nvSpPr>
      <dsp:spPr>
        <a:xfrm>
          <a:off x="747" y="780057"/>
          <a:ext cx="3215459" cy="3858551"/>
        </a:xfrm>
        <a:prstGeom prst="roundRect">
          <a:avLst>
            <a:gd name="adj" fmla="val 5000"/>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3444" rIns="160020" bIns="0" numCol="1" spcCol="1270" anchor="t" anchorCtr="0">
          <a:noAutofit/>
        </a:bodyPr>
        <a:lstStyle/>
        <a:p>
          <a:pPr marL="0" lvl="0" indent="0" algn="r" defTabSz="1600200">
            <a:lnSpc>
              <a:spcPct val="90000"/>
            </a:lnSpc>
            <a:spcBef>
              <a:spcPct val="0"/>
            </a:spcBef>
            <a:spcAft>
              <a:spcPct val="35000"/>
            </a:spcAft>
            <a:buNone/>
          </a:pPr>
          <a:r>
            <a:rPr lang="en-US" sz="3600" kern="1200" dirty="0"/>
            <a:t>Cleaning</a:t>
          </a:r>
          <a:endParaRPr lang="en-AU" sz="3600" kern="1200" dirty="0"/>
        </a:p>
      </dsp:txBody>
      <dsp:txXfrm rot="16200000">
        <a:off x="-1259713" y="2040517"/>
        <a:ext cx="3164012" cy="643091"/>
      </dsp:txXfrm>
    </dsp:sp>
    <dsp:sp modelId="{894FBF38-297A-4F90-A76C-1A7D03014E7C}">
      <dsp:nvSpPr>
        <dsp:cNvPr id="0" name=""/>
        <dsp:cNvSpPr/>
      </dsp:nvSpPr>
      <dsp:spPr>
        <a:xfrm>
          <a:off x="643839" y="780057"/>
          <a:ext cx="2395517" cy="385855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51435" rIns="0" bIns="0" numCol="1" spcCol="1270" anchor="t" anchorCtr="0">
          <a:noAutofit/>
        </a:bodyPr>
        <a:lstStyle/>
        <a:p>
          <a:pPr marL="0" lvl="0" indent="0" algn="l" defTabSz="666750">
            <a:lnSpc>
              <a:spcPct val="90000"/>
            </a:lnSpc>
            <a:spcBef>
              <a:spcPct val="0"/>
            </a:spcBef>
            <a:spcAft>
              <a:spcPct val="35000"/>
            </a:spcAft>
            <a:buNone/>
          </a:pPr>
          <a:r>
            <a:rPr lang="en-US" sz="1500" kern="1200" dirty="0"/>
            <a:t>Loaded data from CSV file into </a:t>
          </a:r>
          <a:r>
            <a:rPr lang="en-US" sz="1500" kern="1200" dirty="0" err="1"/>
            <a:t>Jupyter</a:t>
          </a:r>
          <a:r>
            <a:rPr lang="en-US" sz="1500" kern="1200" dirty="0"/>
            <a:t> Notebook</a:t>
          </a:r>
          <a:endParaRPr lang="en-AU" sz="1500" kern="1200" dirty="0"/>
        </a:p>
        <a:p>
          <a:pPr marL="0" lvl="0" indent="0" algn="l" defTabSz="666750">
            <a:lnSpc>
              <a:spcPct val="90000"/>
            </a:lnSpc>
            <a:spcBef>
              <a:spcPct val="0"/>
            </a:spcBef>
            <a:spcAft>
              <a:spcPct val="35000"/>
            </a:spcAft>
            <a:buNone/>
          </a:pPr>
          <a:r>
            <a:rPr lang="en-US" sz="1500" kern="1200" dirty="0"/>
            <a:t>Cleaned column headers to make it more readable</a:t>
          </a:r>
        </a:p>
        <a:p>
          <a:pPr marL="0" lvl="0" indent="0" algn="l" defTabSz="666750">
            <a:lnSpc>
              <a:spcPct val="90000"/>
            </a:lnSpc>
            <a:spcBef>
              <a:spcPct val="0"/>
            </a:spcBef>
            <a:spcAft>
              <a:spcPct val="35000"/>
            </a:spcAft>
            <a:buNone/>
          </a:pPr>
          <a:r>
            <a:rPr lang="en-AU" sz="1500" kern="1200" dirty="0"/>
            <a:t>Checked the data for quality, consistency and any unusual records</a:t>
          </a:r>
        </a:p>
        <a:p>
          <a:pPr marL="0" lvl="0" indent="0" algn="l" defTabSz="666750">
            <a:lnSpc>
              <a:spcPct val="90000"/>
            </a:lnSpc>
            <a:spcBef>
              <a:spcPct val="0"/>
            </a:spcBef>
            <a:spcAft>
              <a:spcPct val="35000"/>
            </a:spcAft>
            <a:buNone/>
          </a:pPr>
          <a:r>
            <a:rPr lang="en-AU" sz="1500" kern="1200" dirty="0"/>
            <a:t>Checked the number of unique records for different data fields to understand whether there are any blank records or fields</a:t>
          </a:r>
        </a:p>
        <a:p>
          <a:pPr marL="0" lvl="0" indent="0" algn="l" defTabSz="666750">
            <a:lnSpc>
              <a:spcPct val="90000"/>
            </a:lnSpc>
            <a:spcBef>
              <a:spcPct val="0"/>
            </a:spcBef>
            <a:spcAft>
              <a:spcPct val="35000"/>
            </a:spcAft>
            <a:buNone/>
          </a:pPr>
          <a:r>
            <a:rPr lang="en-AU" sz="1500" kern="1200" dirty="0"/>
            <a:t>Reordered columns for usefulness</a:t>
          </a:r>
        </a:p>
      </dsp:txBody>
      <dsp:txXfrm>
        <a:off x="643839" y="780057"/>
        <a:ext cx="2395517" cy="3858551"/>
      </dsp:txXfrm>
    </dsp:sp>
    <dsp:sp modelId="{ADA1764A-7E33-45B6-BDA7-01EF9E77A114}">
      <dsp:nvSpPr>
        <dsp:cNvPr id="0" name=""/>
        <dsp:cNvSpPr/>
      </dsp:nvSpPr>
      <dsp:spPr>
        <a:xfrm>
          <a:off x="3328748" y="780057"/>
          <a:ext cx="3215459" cy="3858551"/>
        </a:xfrm>
        <a:prstGeom prst="roundRect">
          <a:avLst>
            <a:gd name="adj" fmla="val 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3444" rIns="160020" bIns="0" numCol="1" spcCol="1270" anchor="t" anchorCtr="0">
          <a:noAutofit/>
        </a:bodyPr>
        <a:lstStyle/>
        <a:p>
          <a:pPr marL="0" lvl="0" indent="0" algn="r" defTabSz="1600200">
            <a:lnSpc>
              <a:spcPct val="90000"/>
            </a:lnSpc>
            <a:spcBef>
              <a:spcPct val="0"/>
            </a:spcBef>
            <a:spcAft>
              <a:spcPct val="35000"/>
            </a:spcAft>
            <a:buNone/>
          </a:pPr>
          <a:r>
            <a:rPr lang="en-US" sz="3600" kern="1200" dirty="0"/>
            <a:t>Web Scraping</a:t>
          </a:r>
          <a:endParaRPr lang="en-AU" sz="3600" kern="1200" dirty="0"/>
        </a:p>
      </dsp:txBody>
      <dsp:txXfrm rot="16200000">
        <a:off x="2068287" y="2040517"/>
        <a:ext cx="3164012" cy="643091"/>
      </dsp:txXfrm>
    </dsp:sp>
    <dsp:sp modelId="{88AA6A0D-1487-45C7-8BAD-EC18249C0CEA}">
      <dsp:nvSpPr>
        <dsp:cNvPr id="0" name=""/>
        <dsp:cNvSpPr/>
      </dsp:nvSpPr>
      <dsp:spPr>
        <a:xfrm rot="5400000">
          <a:off x="3061298" y="3846710"/>
          <a:ext cx="567053" cy="482318"/>
        </a:xfrm>
        <a:prstGeom prst="flowChartExtra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7055863-9793-4669-A4D4-D8619C619663}">
      <dsp:nvSpPr>
        <dsp:cNvPr id="0" name=""/>
        <dsp:cNvSpPr/>
      </dsp:nvSpPr>
      <dsp:spPr>
        <a:xfrm>
          <a:off x="3971840" y="780057"/>
          <a:ext cx="2395517" cy="385855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51435" rIns="0" bIns="0" numCol="1" spcCol="1270" anchor="t" anchorCtr="0">
          <a:noAutofit/>
        </a:bodyPr>
        <a:lstStyle/>
        <a:p>
          <a:pPr marL="0" lvl="0" indent="0" algn="l" defTabSz="666750">
            <a:lnSpc>
              <a:spcPct val="90000"/>
            </a:lnSpc>
            <a:spcBef>
              <a:spcPct val="0"/>
            </a:spcBef>
            <a:spcAft>
              <a:spcPct val="35000"/>
            </a:spcAft>
            <a:buNone/>
          </a:pPr>
          <a:r>
            <a:rPr lang="en-US" sz="1500" kern="1200" dirty="0"/>
            <a:t>Using the Zoos Victoria website (zoo.org.au), we scraped available data on each of the threatened species listed on their website.</a:t>
          </a:r>
        </a:p>
        <a:p>
          <a:pPr marL="0" lvl="0" indent="0" algn="l" defTabSz="666750">
            <a:lnSpc>
              <a:spcPct val="90000"/>
            </a:lnSpc>
            <a:spcBef>
              <a:spcPct val="0"/>
            </a:spcBef>
            <a:spcAft>
              <a:spcPct val="35000"/>
            </a:spcAft>
            <a:buNone/>
          </a:pPr>
          <a:r>
            <a:rPr lang="en-AU" sz="1500" kern="1200" dirty="0"/>
            <a:t>From an examination of their website, we were able to identify the photo and some information on each animal to be scraped.</a:t>
          </a:r>
        </a:p>
        <a:p>
          <a:pPr marL="0" lvl="0" indent="0" algn="l" defTabSz="666750">
            <a:lnSpc>
              <a:spcPct val="90000"/>
            </a:lnSpc>
            <a:spcBef>
              <a:spcPct val="0"/>
            </a:spcBef>
            <a:spcAft>
              <a:spcPct val="35000"/>
            </a:spcAft>
            <a:buNone/>
          </a:pPr>
          <a:r>
            <a:rPr lang="en-AU" sz="1500" kern="1200" dirty="0"/>
            <a:t>We also scraped the DELWP website for threatened species to cross compare to the Zoos Victoria website.</a:t>
          </a:r>
        </a:p>
        <a:p>
          <a:pPr marL="0" lvl="0" indent="0" algn="l" defTabSz="666750">
            <a:lnSpc>
              <a:spcPct val="90000"/>
            </a:lnSpc>
            <a:spcBef>
              <a:spcPct val="0"/>
            </a:spcBef>
            <a:spcAft>
              <a:spcPct val="35000"/>
            </a:spcAft>
            <a:buNone/>
          </a:pPr>
          <a:r>
            <a:rPr lang="en-AU" sz="1500" kern="1200" dirty="0"/>
            <a:t>We only retained the threatened animals which are listed on both sites.</a:t>
          </a:r>
        </a:p>
      </dsp:txBody>
      <dsp:txXfrm>
        <a:off x="3971840" y="780057"/>
        <a:ext cx="2395517" cy="3858551"/>
      </dsp:txXfrm>
    </dsp:sp>
    <dsp:sp modelId="{CD954A24-108B-4FEF-A262-EA8E95075639}">
      <dsp:nvSpPr>
        <dsp:cNvPr id="0" name=""/>
        <dsp:cNvSpPr/>
      </dsp:nvSpPr>
      <dsp:spPr>
        <a:xfrm>
          <a:off x="6656748" y="780057"/>
          <a:ext cx="3215459" cy="3858551"/>
        </a:xfrm>
        <a:prstGeom prst="roundRect">
          <a:avLst>
            <a:gd name="adj" fmla="val 5000"/>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3444" rIns="160020" bIns="0" numCol="1" spcCol="1270" anchor="t" anchorCtr="0">
          <a:noAutofit/>
        </a:bodyPr>
        <a:lstStyle/>
        <a:p>
          <a:pPr marL="0" lvl="0" indent="0" algn="r" defTabSz="1600200">
            <a:lnSpc>
              <a:spcPct val="90000"/>
            </a:lnSpc>
            <a:spcBef>
              <a:spcPct val="0"/>
            </a:spcBef>
            <a:spcAft>
              <a:spcPct val="35000"/>
            </a:spcAft>
            <a:buNone/>
          </a:pPr>
          <a:r>
            <a:rPr lang="en-US" sz="3600" kern="1200" dirty="0"/>
            <a:t>Transformation</a:t>
          </a:r>
          <a:endParaRPr lang="en-AU" sz="3600" kern="1200" dirty="0"/>
        </a:p>
      </dsp:txBody>
      <dsp:txXfrm rot="16200000">
        <a:off x="5396288" y="2040517"/>
        <a:ext cx="3164012" cy="643091"/>
      </dsp:txXfrm>
    </dsp:sp>
    <dsp:sp modelId="{A3A88592-C23F-4FD5-8AC4-FE4F7682BD99}">
      <dsp:nvSpPr>
        <dsp:cNvPr id="0" name=""/>
        <dsp:cNvSpPr/>
      </dsp:nvSpPr>
      <dsp:spPr>
        <a:xfrm rot="5400000">
          <a:off x="6389299" y="3846710"/>
          <a:ext cx="567053" cy="482318"/>
        </a:xfrm>
        <a:prstGeom prst="flowChartExtra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455EDF4-5241-4DA3-87C4-8A510572A0D1}">
      <dsp:nvSpPr>
        <dsp:cNvPr id="0" name=""/>
        <dsp:cNvSpPr/>
      </dsp:nvSpPr>
      <dsp:spPr>
        <a:xfrm>
          <a:off x="7299840" y="780057"/>
          <a:ext cx="2395517" cy="385855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51435" rIns="0" bIns="0" numCol="1" spcCol="1270" anchor="t" anchorCtr="0">
          <a:noAutofit/>
        </a:bodyPr>
        <a:lstStyle/>
        <a:p>
          <a:pPr marL="0" lvl="0" indent="0" algn="l" defTabSz="666750">
            <a:lnSpc>
              <a:spcPct val="90000"/>
            </a:lnSpc>
            <a:spcBef>
              <a:spcPct val="0"/>
            </a:spcBef>
            <a:spcAft>
              <a:spcPct val="35000"/>
            </a:spcAft>
            <a:buNone/>
          </a:pPr>
          <a:r>
            <a:rPr lang="en-US" sz="1500" kern="1200" dirty="0"/>
            <a:t>Remove records where the number of animals sighted is 0</a:t>
          </a:r>
        </a:p>
        <a:p>
          <a:pPr marL="0" lvl="0" indent="0" algn="l" defTabSz="666750">
            <a:lnSpc>
              <a:spcPct val="90000"/>
            </a:lnSpc>
            <a:spcBef>
              <a:spcPct val="0"/>
            </a:spcBef>
            <a:spcAft>
              <a:spcPct val="35000"/>
            </a:spcAft>
            <a:buNone/>
          </a:pPr>
          <a:r>
            <a:rPr lang="en-US" sz="1500" kern="1200" dirty="0"/>
            <a:t>Only kept animal records where there is information on the Zoos Victoria website and DELWP website</a:t>
          </a:r>
        </a:p>
        <a:p>
          <a:pPr marL="0" lvl="0" indent="0" algn="l" defTabSz="666750">
            <a:lnSpc>
              <a:spcPct val="90000"/>
            </a:lnSpc>
            <a:spcBef>
              <a:spcPct val="0"/>
            </a:spcBef>
            <a:spcAft>
              <a:spcPct val="35000"/>
            </a:spcAft>
            <a:buNone/>
          </a:pPr>
          <a:r>
            <a:rPr lang="en-US" sz="1500" kern="1200" dirty="0"/>
            <a:t>As the data covers a 30 year time period, we reduced the dataset to the last 5 years for the purposes of guiding animal sighting</a:t>
          </a:r>
        </a:p>
        <a:p>
          <a:pPr marL="0" lvl="0" indent="0" algn="l" defTabSz="666750">
            <a:lnSpc>
              <a:spcPct val="90000"/>
            </a:lnSpc>
            <a:spcBef>
              <a:spcPct val="0"/>
            </a:spcBef>
            <a:spcAft>
              <a:spcPct val="35000"/>
            </a:spcAft>
            <a:buNone/>
          </a:pPr>
          <a:r>
            <a:rPr lang="en-US" sz="1500" kern="1200" dirty="0"/>
            <a:t>Added month and year columns to enable visualization of aggregate values</a:t>
          </a:r>
        </a:p>
      </dsp:txBody>
      <dsp:txXfrm>
        <a:off x="7299840" y="780057"/>
        <a:ext cx="2395517" cy="385855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271EC2-1D7F-4B90-BDC4-CEFCDBBE96D8}">
      <dsp:nvSpPr>
        <dsp:cNvPr id="0" name=""/>
        <dsp:cNvSpPr/>
      </dsp:nvSpPr>
      <dsp:spPr>
        <a:xfrm>
          <a:off x="747" y="780057"/>
          <a:ext cx="3215459" cy="3858551"/>
        </a:xfrm>
        <a:prstGeom prst="roundRect">
          <a:avLst>
            <a:gd name="adj" fmla="val 5000"/>
          </a:avLst>
        </a:prstGeom>
        <a:solidFill>
          <a:schemeClr val="accent6"/>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3444" rIns="160020" bIns="0" numCol="1" spcCol="1270" anchor="t" anchorCtr="0">
          <a:noAutofit/>
        </a:bodyPr>
        <a:lstStyle/>
        <a:p>
          <a:pPr marL="0" lvl="0" indent="0" algn="r" defTabSz="1600200">
            <a:lnSpc>
              <a:spcPct val="90000"/>
            </a:lnSpc>
            <a:spcBef>
              <a:spcPct val="0"/>
            </a:spcBef>
            <a:spcAft>
              <a:spcPct val="35000"/>
            </a:spcAft>
            <a:buNone/>
          </a:pPr>
          <a:r>
            <a:rPr lang="en-US" sz="3600" kern="1200" dirty="0" err="1"/>
            <a:t>MongDB</a:t>
          </a:r>
          <a:endParaRPr lang="en-AU" sz="3600" kern="1200" dirty="0"/>
        </a:p>
      </dsp:txBody>
      <dsp:txXfrm rot="16200000">
        <a:off x="-1259713" y="2040517"/>
        <a:ext cx="3164012" cy="643091"/>
      </dsp:txXfrm>
    </dsp:sp>
    <dsp:sp modelId="{894FBF38-297A-4F90-A76C-1A7D03014E7C}">
      <dsp:nvSpPr>
        <dsp:cNvPr id="0" name=""/>
        <dsp:cNvSpPr/>
      </dsp:nvSpPr>
      <dsp:spPr>
        <a:xfrm>
          <a:off x="643839" y="780057"/>
          <a:ext cx="2395517" cy="385855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54864" rIns="0" bIns="0" numCol="1" spcCol="1270" anchor="t" anchorCtr="0">
          <a:noAutofit/>
        </a:bodyPr>
        <a:lstStyle/>
        <a:p>
          <a:pPr marL="0" lvl="0" indent="0" algn="l" defTabSz="711200">
            <a:lnSpc>
              <a:spcPct val="90000"/>
            </a:lnSpc>
            <a:spcBef>
              <a:spcPct val="0"/>
            </a:spcBef>
            <a:spcAft>
              <a:spcPct val="35000"/>
            </a:spcAft>
            <a:buNone/>
          </a:pPr>
          <a:r>
            <a:rPr lang="en-US" sz="1600" kern="1200" dirty="0"/>
            <a:t>Once the data has been transformed and useful fields for visualization created, we exported the animal sightings data into a CSV for merging with the web scraped data.</a:t>
          </a:r>
        </a:p>
        <a:p>
          <a:pPr marL="0" lvl="0" indent="0" algn="l" defTabSz="711200">
            <a:lnSpc>
              <a:spcPct val="90000"/>
            </a:lnSpc>
            <a:spcBef>
              <a:spcPct val="0"/>
            </a:spcBef>
            <a:spcAft>
              <a:spcPct val="35000"/>
            </a:spcAft>
            <a:buNone/>
          </a:pPr>
          <a:r>
            <a:rPr lang="en-US" sz="1600" kern="1200" dirty="0"/>
            <a:t>We then loaded both datasets into a Mongo Database.</a:t>
          </a:r>
        </a:p>
        <a:p>
          <a:pPr marL="0" lvl="0" indent="0" algn="l" defTabSz="711200">
            <a:lnSpc>
              <a:spcPct val="90000"/>
            </a:lnSpc>
            <a:spcBef>
              <a:spcPct val="0"/>
            </a:spcBef>
            <a:spcAft>
              <a:spcPct val="35000"/>
            </a:spcAft>
            <a:buNone/>
          </a:pPr>
          <a:r>
            <a:rPr lang="en-US" sz="1600" kern="1200" dirty="0"/>
            <a:t>Once loaded, we tested the aggregation to ensure the database has stored the records as expected.</a:t>
          </a:r>
          <a:endParaRPr lang="en-AU" sz="1600" kern="1200" dirty="0"/>
        </a:p>
        <a:p>
          <a:pPr marL="0" lvl="0" indent="0" algn="l" defTabSz="711200">
            <a:lnSpc>
              <a:spcPct val="90000"/>
            </a:lnSpc>
            <a:spcBef>
              <a:spcPct val="0"/>
            </a:spcBef>
            <a:spcAft>
              <a:spcPct val="35000"/>
            </a:spcAft>
            <a:buNone/>
          </a:pPr>
          <a:endParaRPr lang="en-AU" sz="1600" kern="1200" dirty="0"/>
        </a:p>
      </dsp:txBody>
      <dsp:txXfrm>
        <a:off x="643839" y="780057"/>
        <a:ext cx="2395517" cy="3858551"/>
      </dsp:txXfrm>
    </dsp:sp>
    <dsp:sp modelId="{ADA1764A-7E33-45B6-BDA7-01EF9E77A114}">
      <dsp:nvSpPr>
        <dsp:cNvPr id="0" name=""/>
        <dsp:cNvSpPr/>
      </dsp:nvSpPr>
      <dsp:spPr>
        <a:xfrm>
          <a:off x="3328748" y="780057"/>
          <a:ext cx="3215459" cy="3858551"/>
        </a:xfrm>
        <a:prstGeom prst="roundRect">
          <a:avLst>
            <a:gd name="adj" fmla="val 5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3444" rIns="160020" bIns="0" numCol="1" spcCol="1270" anchor="t" anchorCtr="0">
          <a:noAutofit/>
        </a:bodyPr>
        <a:lstStyle/>
        <a:p>
          <a:pPr marL="0" lvl="0" indent="0" algn="r" defTabSz="1600200">
            <a:lnSpc>
              <a:spcPct val="90000"/>
            </a:lnSpc>
            <a:spcBef>
              <a:spcPct val="0"/>
            </a:spcBef>
            <a:spcAft>
              <a:spcPct val="35000"/>
            </a:spcAft>
            <a:buNone/>
          </a:pPr>
          <a:r>
            <a:rPr lang="en-US" sz="3600" kern="1200" dirty="0"/>
            <a:t>Flask</a:t>
          </a:r>
          <a:endParaRPr lang="en-AU" sz="3600" kern="1200" dirty="0"/>
        </a:p>
      </dsp:txBody>
      <dsp:txXfrm rot="16200000">
        <a:off x="2068287" y="2040517"/>
        <a:ext cx="3164012" cy="643091"/>
      </dsp:txXfrm>
    </dsp:sp>
    <dsp:sp modelId="{88AA6A0D-1487-45C7-8BAD-EC18249C0CEA}">
      <dsp:nvSpPr>
        <dsp:cNvPr id="0" name=""/>
        <dsp:cNvSpPr/>
      </dsp:nvSpPr>
      <dsp:spPr>
        <a:xfrm rot="5400000">
          <a:off x="3061298" y="3846710"/>
          <a:ext cx="567053" cy="482318"/>
        </a:xfrm>
        <a:prstGeom prst="flowChartExtra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7055863-9793-4669-A4D4-D8619C619663}">
      <dsp:nvSpPr>
        <dsp:cNvPr id="0" name=""/>
        <dsp:cNvSpPr/>
      </dsp:nvSpPr>
      <dsp:spPr>
        <a:xfrm>
          <a:off x="3971840" y="780057"/>
          <a:ext cx="2395517" cy="385855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54864" rIns="0" bIns="0" numCol="1" spcCol="1270" anchor="t" anchorCtr="0">
          <a:noAutofit/>
        </a:bodyPr>
        <a:lstStyle/>
        <a:p>
          <a:pPr marL="0" lvl="0" indent="0" algn="l" defTabSz="711200">
            <a:lnSpc>
              <a:spcPct val="90000"/>
            </a:lnSpc>
            <a:spcBef>
              <a:spcPct val="0"/>
            </a:spcBef>
            <a:spcAft>
              <a:spcPct val="35000"/>
            </a:spcAft>
            <a:buNone/>
          </a:pPr>
          <a:r>
            <a:rPr lang="en-US" sz="1600" kern="1200" dirty="0"/>
            <a:t>We created a Flask API to read in the Mongo database.</a:t>
          </a:r>
        </a:p>
        <a:p>
          <a:pPr marL="0" lvl="0" indent="0" algn="l" defTabSz="711200">
            <a:lnSpc>
              <a:spcPct val="90000"/>
            </a:lnSpc>
            <a:spcBef>
              <a:spcPct val="0"/>
            </a:spcBef>
            <a:spcAft>
              <a:spcPct val="35000"/>
            </a:spcAft>
            <a:buNone/>
          </a:pPr>
          <a:r>
            <a:rPr lang="en-US" sz="1600" kern="1200" dirty="0"/>
            <a:t>Routes were then created for the front end pages (landing page, dashboard page, and data page)</a:t>
          </a:r>
        </a:p>
        <a:p>
          <a:pPr marL="0" lvl="0" indent="0" algn="l" defTabSz="711200">
            <a:lnSpc>
              <a:spcPct val="90000"/>
            </a:lnSpc>
            <a:spcBef>
              <a:spcPct val="0"/>
            </a:spcBef>
            <a:spcAft>
              <a:spcPct val="35000"/>
            </a:spcAft>
            <a:buNone/>
          </a:pPr>
          <a:r>
            <a:rPr lang="en-US" sz="1600" kern="1200" dirty="0"/>
            <a:t>Routes were also created for backend pages to read the underlying data (full dataset, scraped data, aggregation data, and tidied up dataset for the data front end page)</a:t>
          </a:r>
          <a:endParaRPr lang="en-AU" sz="1600" kern="1200" dirty="0"/>
        </a:p>
      </dsp:txBody>
      <dsp:txXfrm>
        <a:off x="3971840" y="780057"/>
        <a:ext cx="2395517" cy="3858551"/>
      </dsp:txXfrm>
    </dsp:sp>
    <dsp:sp modelId="{CD954A24-108B-4FEF-A262-EA8E95075639}">
      <dsp:nvSpPr>
        <dsp:cNvPr id="0" name=""/>
        <dsp:cNvSpPr/>
      </dsp:nvSpPr>
      <dsp:spPr>
        <a:xfrm>
          <a:off x="6656748" y="780057"/>
          <a:ext cx="3215459" cy="3858551"/>
        </a:xfrm>
        <a:prstGeom prst="roundRect">
          <a:avLst>
            <a:gd name="adj" fmla="val 5000"/>
          </a:avLst>
        </a:prstGeom>
        <a:solidFill>
          <a:schemeClr val="accent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3444" rIns="160020" bIns="0" numCol="1" spcCol="1270" anchor="t" anchorCtr="0">
          <a:noAutofit/>
        </a:bodyPr>
        <a:lstStyle/>
        <a:p>
          <a:pPr marL="0" lvl="0" indent="0" algn="r" defTabSz="1600200">
            <a:lnSpc>
              <a:spcPct val="90000"/>
            </a:lnSpc>
            <a:spcBef>
              <a:spcPct val="0"/>
            </a:spcBef>
            <a:spcAft>
              <a:spcPct val="35000"/>
            </a:spcAft>
            <a:buNone/>
          </a:pPr>
          <a:r>
            <a:rPr lang="en-US" sz="3600" kern="1200" dirty="0"/>
            <a:t>Visualization</a:t>
          </a:r>
          <a:endParaRPr lang="en-AU" sz="3600" kern="1200" dirty="0"/>
        </a:p>
      </dsp:txBody>
      <dsp:txXfrm rot="16200000">
        <a:off x="5396288" y="2040517"/>
        <a:ext cx="3164012" cy="643091"/>
      </dsp:txXfrm>
    </dsp:sp>
    <dsp:sp modelId="{A3A88592-C23F-4FD5-8AC4-FE4F7682BD99}">
      <dsp:nvSpPr>
        <dsp:cNvPr id="0" name=""/>
        <dsp:cNvSpPr/>
      </dsp:nvSpPr>
      <dsp:spPr>
        <a:xfrm rot="5400000">
          <a:off x="6389299" y="3846710"/>
          <a:ext cx="567053" cy="482318"/>
        </a:xfrm>
        <a:prstGeom prst="flowChartExtract">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455EDF4-5241-4DA3-87C4-8A510572A0D1}">
      <dsp:nvSpPr>
        <dsp:cNvPr id="0" name=""/>
        <dsp:cNvSpPr/>
      </dsp:nvSpPr>
      <dsp:spPr>
        <a:xfrm>
          <a:off x="7299840" y="780057"/>
          <a:ext cx="2395517" cy="3858551"/>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54864" rIns="0" bIns="0" numCol="1" spcCol="1270" anchor="t" anchorCtr="0">
          <a:noAutofit/>
        </a:bodyPr>
        <a:lstStyle/>
        <a:p>
          <a:pPr marL="0" lvl="0" indent="0" algn="l" defTabSz="711200">
            <a:lnSpc>
              <a:spcPct val="90000"/>
            </a:lnSpc>
            <a:spcBef>
              <a:spcPct val="0"/>
            </a:spcBef>
            <a:spcAft>
              <a:spcPct val="35000"/>
            </a:spcAft>
            <a:buNone/>
          </a:pPr>
          <a:r>
            <a:rPr lang="en-US" sz="1600" kern="1200" dirty="0"/>
            <a:t>In our original plan, we had sketched out a number of visualizations for each page.</a:t>
          </a:r>
        </a:p>
        <a:p>
          <a:pPr marL="0" lvl="0" indent="0" algn="l" defTabSz="711200">
            <a:lnSpc>
              <a:spcPct val="90000"/>
            </a:lnSpc>
            <a:spcBef>
              <a:spcPct val="0"/>
            </a:spcBef>
            <a:spcAft>
              <a:spcPct val="35000"/>
            </a:spcAft>
            <a:buNone/>
          </a:pPr>
          <a:r>
            <a:rPr lang="en-US" sz="1600" kern="1200" dirty="0"/>
            <a:t>Using the Flask data, we started to build our visualizations and adapted them as we identified new or better ways to present our data.</a:t>
          </a:r>
        </a:p>
        <a:p>
          <a:pPr marL="0" lvl="0" indent="0" algn="l" defTabSz="711200">
            <a:lnSpc>
              <a:spcPct val="90000"/>
            </a:lnSpc>
            <a:spcBef>
              <a:spcPct val="0"/>
            </a:spcBef>
            <a:spcAft>
              <a:spcPct val="35000"/>
            </a:spcAft>
            <a:buNone/>
          </a:pPr>
          <a:r>
            <a:rPr lang="en-US" sz="1600" kern="1200" dirty="0"/>
            <a:t>In creating our visualizations, we kept in mind the purpose of the website, what is useful to a user, and what visualization tells the best story with the data.</a:t>
          </a:r>
        </a:p>
      </dsp:txBody>
      <dsp:txXfrm>
        <a:off x="7299840" y="780057"/>
        <a:ext cx="2395517" cy="385855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3D8C85-C52B-4057-A504-F4023ABF07B1}">
      <dsp:nvSpPr>
        <dsp:cNvPr id="0" name=""/>
        <dsp:cNvSpPr/>
      </dsp:nvSpPr>
      <dsp:spPr>
        <a:xfrm>
          <a:off x="731520" y="1247782"/>
          <a:ext cx="7071360" cy="3654435"/>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2AAC033-7F4D-4FEA-8948-DA74C7DCB44A}">
      <dsp:nvSpPr>
        <dsp:cNvPr id="0" name=""/>
        <dsp:cNvSpPr/>
      </dsp:nvSpPr>
      <dsp:spPr>
        <a:xfrm>
          <a:off x="942848" y="1675172"/>
          <a:ext cx="3283712" cy="3126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977900">
            <a:lnSpc>
              <a:spcPct val="90000"/>
            </a:lnSpc>
            <a:spcBef>
              <a:spcPct val="0"/>
            </a:spcBef>
            <a:spcAft>
              <a:spcPct val="35000"/>
            </a:spcAft>
            <a:buNone/>
          </a:pPr>
          <a:r>
            <a:rPr lang="en-US" sz="2200" kern="1200" dirty="0"/>
            <a:t>Enhancements</a:t>
          </a:r>
          <a:endParaRPr lang="en-AU" sz="2200" kern="1200" dirty="0"/>
        </a:p>
        <a:p>
          <a:pPr marL="171450" lvl="1" indent="-171450" algn="l" defTabSz="755650">
            <a:lnSpc>
              <a:spcPct val="90000"/>
            </a:lnSpc>
            <a:spcBef>
              <a:spcPct val="0"/>
            </a:spcBef>
            <a:spcAft>
              <a:spcPct val="15000"/>
            </a:spcAft>
            <a:buChar char="•"/>
          </a:pPr>
          <a:r>
            <a:rPr lang="en-US" sz="1700" kern="1200" dirty="0"/>
            <a:t>Add map layers for local government and national parks</a:t>
          </a:r>
          <a:endParaRPr lang="en-AU" sz="1700" kern="1200" dirty="0"/>
        </a:p>
        <a:p>
          <a:pPr marL="171450" lvl="1" indent="-171450" algn="l" defTabSz="755650">
            <a:lnSpc>
              <a:spcPct val="90000"/>
            </a:lnSpc>
            <a:spcBef>
              <a:spcPct val="0"/>
            </a:spcBef>
            <a:spcAft>
              <a:spcPct val="15000"/>
            </a:spcAft>
            <a:buChar char="•"/>
          </a:pPr>
          <a:r>
            <a:rPr lang="en-US" sz="1700" kern="1200" dirty="0"/>
            <a:t>Add scraped information on each animal on dashboarding page</a:t>
          </a:r>
          <a:endParaRPr lang="en-AU" sz="1700" kern="1200" dirty="0"/>
        </a:p>
        <a:p>
          <a:pPr marL="171450" lvl="1" indent="-171450" algn="l" defTabSz="755650">
            <a:lnSpc>
              <a:spcPct val="90000"/>
            </a:lnSpc>
            <a:spcBef>
              <a:spcPct val="0"/>
            </a:spcBef>
            <a:spcAft>
              <a:spcPct val="15000"/>
            </a:spcAft>
            <a:buChar char="•"/>
          </a:pPr>
          <a:r>
            <a:rPr lang="en-US" sz="1700" kern="1200"/>
            <a:t>Create a multi-choice filter for the data page</a:t>
          </a:r>
          <a:endParaRPr lang="en-AU" sz="1700" kern="1200" dirty="0"/>
        </a:p>
        <a:p>
          <a:pPr marL="171450" lvl="1" indent="-171450" algn="l" defTabSz="755650">
            <a:lnSpc>
              <a:spcPct val="90000"/>
            </a:lnSpc>
            <a:spcBef>
              <a:spcPct val="0"/>
            </a:spcBef>
            <a:spcAft>
              <a:spcPct val="15000"/>
            </a:spcAft>
            <a:buChar char="•"/>
          </a:pPr>
          <a:r>
            <a:rPr lang="en-US" sz="1700" kern="1200" dirty="0"/>
            <a:t>Add additional threatened animals (expand dataset)</a:t>
          </a:r>
          <a:endParaRPr lang="en-AU" sz="1700" kern="1200" dirty="0"/>
        </a:p>
      </dsp:txBody>
      <dsp:txXfrm>
        <a:off x="942848" y="1675172"/>
        <a:ext cx="3283712" cy="3126325"/>
      </dsp:txXfrm>
    </dsp:sp>
    <dsp:sp modelId="{3FBFB595-2BA6-4D13-AA87-893FA6FFFDBA}">
      <dsp:nvSpPr>
        <dsp:cNvPr id="0" name=""/>
        <dsp:cNvSpPr/>
      </dsp:nvSpPr>
      <dsp:spPr>
        <a:xfrm>
          <a:off x="4299712" y="1675172"/>
          <a:ext cx="3283712" cy="31263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977900">
            <a:lnSpc>
              <a:spcPct val="90000"/>
            </a:lnSpc>
            <a:spcBef>
              <a:spcPct val="0"/>
            </a:spcBef>
            <a:spcAft>
              <a:spcPct val="35000"/>
            </a:spcAft>
            <a:buNone/>
          </a:pPr>
          <a:r>
            <a:rPr lang="en-US" sz="2200" kern="1200" dirty="0"/>
            <a:t>Challenges</a:t>
          </a:r>
          <a:endParaRPr lang="en-AU" sz="2200" kern="1200" dirty="0"/>
        </a:p>
        <a:p>
          <a:pPr marL="171450" lvl="1" indent="-171450" algn="l" defTabSz="755650">
            <a:lnSpc>
              <a:spcPct val="90000"/>
            </a:lnSpc>
            <a:spcBef>
              <a:spcPct val="0"/>
            </a:spcBef>
            <a:spcAft>
              <a:spcPct val="15000"/>
            </a:spcAft>
            <a:buFont typeface="Arial" panose="020B0604020202020204" pitchFamily="34" charset="0"/>
            <a:buChar char="•"/>
          </a:pPr>
          <a:r>
            <a:rPr lang="en-US" sz="1700" kern="1200" dirty="0"/>
            <a:t>Working with Leaflet, </a:t>
          </a:r>
          <a:r>
            <a:rPr lang="en-US" sz="1700" kern="1200" dirty="0" err="1"/>
            <a:t>Plotly</a:t>
          </a:r>
          <a:r>
            <a:rPr lang="en-US" sz="1700" kern="1200" dirty="0"/>
            <a:t> and d3 is challenging</a:t>
          </a:r>
          <a:endParaRPr lang="en-AU" sz="1700" kern="1200" dirty="0"/>
        </a:p>
        <a:p>
          <a:pPr marL="171450" lvl="1" indent="-171450" algn="l" defTabSz="755650">
            <a:lnSpc>
              <a:spcPct val="90000"/>
            </a:lnSpc>
            <a:spcBef>
              <a:spcPct val="0"/>
            </a:spcBef>
            <a:spcAft>
              <a:spcPct val="15000"/>
            </a:spcAft>
            <a:buFont typeface="Arial" panose="020B0604020202020204" pitchFamily="34" charset="0"/>
            <a:buChar char="•"/>
          </a:pPr>
          <a:r>
            <a:rPr lang="en-US" sz="1700" kern="1200" dirty="0"/>
            <a:t>Map layers are not always cooperative!</a:t>
          </a:r>
          <a:endParaRPr lang="en-AU" sz="1700" kern="1200" dirty="0"/>
        </a:p>
        <a:p>
          <a:pPr marL="171450" lvl="1" indent="-171450" algn="l" defTabSz="755650">
            <a:lnSpc>
              <a:spcPct val="90000"/>
            </a:lnSpc>
            <a:spcBef>
              <a:spcPct val="0"/>
            </a:spcBef>
            <a:spcAft>
              <a:spcPct val="15000"/>
            </a:spcAft>
            <a:buFont typeface="Arial" panose="020B0604020202020204" pitchFamily="34" charset="0"/>
            <a:buChar char="•"/>
          </a:pPr>
          <a:r>
            <a:rPr lang="en-US" sz="1700" kern="1200" dirty="0"/>
            <a:t>Creating JSON files is not straightforward</a:t>
          </a:r>
          <a:endParaRPr lang="en-AU" sz="1700" kern="1200" dirty="0"/>
        </a:p>
        <a:p>
          <a:pPr marL="171450" lvl="1" indent="-171450" algn="l" defTabSz="755650">
            <a:lnSpc>
              <a:spcPct val="90000"/>
            </a:lnSpc>
            <a:spcBef>
              <a:spcPct val="0"/>
            </a:spcBef>
            <a:spcAft>
              <a:spcPct val="15000"/>
            </a:spcAft>
            <a:buFont typeface="Arial" panose="020B0604020202020204" pitchFamily="34" charset="0"/>
            <a:buChar char="•"/>
          </a:pPr>
          <a:r>
            <a:rPr lang="en-US" sz="1700" kern="1200" dirty="0"/>
            <a:t>Keeping ourselves on track and continuously redefining our scope to something that is achievable in the timeframe available</a:t>
          </a:r>
          <a:endParaRPr lang="en-AU" sz="1700" kern="1200" dirty="0"/>
        </a:p>
      </dsp:txBody>
      <dsp:txXfrm>
        <a:off x="4299712" y="1675172"/>
        <a:ext cx="3283712" cy="3126325"/>
      </dsp:txXfrm>
    </dsp:sp>
    <dsp:sp modelId="{92D44320-8463-4B66-8AE0-A3E18A4B0C89}">
      <dsp:nvSpPr>
        <dsp:cNvPr id="0" name=""/>
        <dsp:cNvSpPr/>
      </dsp:nvSpPr>
      <dsp:spPr>
        <a:xfrm>
          <a:off x="0" y="516449"/>
          <a:ext cx="1381760" cy="1381760"/>
        </a:xfrm>
        <a:prstGeom prst="plus">
          <a:avLst>
            <a:gd name="adj" fmla="val 328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75789A8-148D-49B9-87EA-0A2EB2E2AE58}">
      <dsp:nvSpPr>
        <dsp:cNvPr id="0" name=""/>
        <dsp:cNvSpPr/>
      </dsp:nvSpPr>
      <dsp:spPr>
        <a:xfrm>
          <a:off x="6827520" y="1013363"/>
          <a:ext cx="1300480" cy="44566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596B38-4CE6-4B3B-9DF5-47EC56BFB860}">
      <dsp:nvSpPr>
        <dsp:cNvPr id="0" name=""/>
        <dsp:cNvSpPr/>
      </dsp:nvSpPr>
      <dsp:spPr>
        <a:xfrm>
          <a:off x="4267200" y="1681857"/>
          <a:ext cx="812" cy="2985941"/>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10.wdp>
</file>

<file path=ppt/media/hdphoto11.wdp>
</file>

<file path=ppt/media/hdphoto12.wdp>
</file>

<file path=ppt/media/hdphoto13.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AF9854-1F0C-4BB0-8CBC-C23E99703B10}" type="datetimeFigureOut">
              <a:rPr lang="en-AU" smtClean="0"/>
              <a:t>24/09/2020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22CFD7-C17D-40CE-86F6-38615FB0C018}" type="slidenum">
              <a:rPr lang="en-AU" smtClean="0"/>
              <a:t>‹#›</a:t>
            </a:fld>
            <a:endParaRPr lang="en-AU"/>
          </a:p>
        </p:txBody>
      </p:sp>
    </p:spTree>
    <p:extLst>
      <p:ext uri="{BB962C8B-B14F-4D97-AF65-F5344CB8AC3E}">
        <p14:creationId xmlns:p14="http://schemas.microsoft.com/office/powerpoint/2010/main" val="2722005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Swift parrot – Tracey</a:t>
            </a:r>
          </a:p>
          <a:p>
            <a:r>
              <a:rPr lang="en-US" dirty="0"/>
              <a:t>Greater glider – Pooja</a:t>
            </a:r>
          </a:p>
          <a:p>
            <a:r>
              <a:rPr lang="en-US" dirty="0" err="1"/>
              <a:t>Leaderbeater’s</a:t>
            </a:r>
            <a:r>
              <a:rPr lang="en-US" dirty="0"/>
              <a:t> possum – </a:t>
            </a:r>
            <a:r>
              <a:rPr lang="en-US" dirty="0" err="1"/>
              <a:t>Ruohong</a:t>
            </a:r>
            <a:endParaRPr lang="en-US" dirty="0"/>
          </a:p>
          <a:p>
            <a:r>
              <a:rPr lang="en-US" dirty="0"/>
              <a:t>Pygmy possum - Kat</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1</a:t>
            </a:fld>
            <a:endParaRPr lang="en-AU"/>
          </a:p>
        </p:txBody>
      </p:sp>
    </p:spTree>
    <p:extLst>
      <p:ext uri="{BB962C8B-B14F-4D97-AF65-F5344CB8AC3E}">
        <p14:creationId xmlns:p14="http://schemas.microsoft.com/office/powerpoint/2010/main" val="19174679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Pooja</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10</a:t>
            </a:fld>
            <a:endParaRPr lang="en-AU"/>
          </a:p>
        </p:txBody>
      </p:sp>
    </p:spTree>
    <p:extLst>
      <p:ext uri="{BB962C8B-B14F-4D97-AF65-F5344CB8AC3E}">
        <p14:creationId xmlns:p14="http://schemas.microsoft.com/office/powerpoint/2010/main" val="1077676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2</a:t>
            </a:fld>
            <a:endParaRPr lang="en-AU"/>
          </a:p>
        </p:txBody>
      </p:sp>
    </p:spTree>
    <p:extLst>
      <p:ext uri="{BB962C8B-B14F-4D97-AF65-F5344CB8AC3E}">
        <p14:creationId xmlns:p14="http://schemas.microsoft.com/office/powerpoint/2010/main" val="9264013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3</a:t>
            </a:fld>
            <a:endParaRPr lang="en-AU"/>
          </a:p>
        </p:txBody>
      </p:sp>
    </p:spTree>
    <p:extLst>
      <p:ext uri="{BB962C8B-B14F-4D97-AF65-F5344CB8AC3E}">
        <p14:creationId xmlns:p14="http://schemas.microsoft.com/office/powerpoint/2010/main" val="17138127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Ruohong</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4</a:t>
            </a:fld>
            <a:endParaRPr lang="en-AU"/>
          </a:p>
        </p:txBody>
      </p:sp>
    </p:spTree>
    <p:extLst>
      <p:ext uri="{BB962C8B-B14F-4D97-AF65-F5344CB8AC3E}">
        <p14:creationId xmlns:p14="http://schemas.microsoft.com/office/powerpoint/2010/main" val="28753180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Tracey</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5</a:t>
            </a:fld>
            <a:endParaRPr lang="en-AU"/>
          </a:p>
        </p:txBody>
      </p:sp>
    </p:spTree>
    <p:extLst>
      <p:ext uri="{BB962C8B-B14F-4D97-AF65-F5344CB8AC3E}">
        <p14:creationId xmlns:p14="http://schemas.microsoft.com/office/powerpoint/2010/main" val="33762098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Tracey</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6</a:t>
            </a:fld>
            <a:endParaRPr lang="en-AU"/>
          </a:p>
        </p:txBody>
      </p:sp>
    </p:spTree>
    <p:extLst>
      <p:ext uri="{BB962C8B-B14F-4D97-AF65-F5344CB8AC3E}">
        <p14:creationId xmlns:p14="http://schemas.microsoft.com/office/powerpoint/2010/main" val="3866065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Ruohong</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7</a:t>
            </a:fld>
            <a:endParaRPr lang="en-AU"/>
          </a:p>
        </p:txBody>
      </p:sp>
    </p:spTree>
    <p:extLst>
      <p:ext uri="{BB962C8B-B14F-4D97-AF65-F5344CB8AC3E}">
        <p14:creationId xmlns:p14="http://schemas.microsoft.com/office/powerpoint/2010/main" val="3456380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Pooja</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8</a:t>
            </a:fld>
            <a:endParaRPr lang="en-AU"/>
          </a:p>
        </p:txBody>
      </p:sp>
    </p:spTree>
    <p:extLst>
      <p:ext uri="{BB962C8B-B14F-4D97-AF65-F5344CB8AC3E}">
        <p14:creationId xmlns:p14="http://schemas.microsoft.com/office/powerpoint/2010/main" val="4024439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Kat</a:t>
            </a:r>
            <a:endParaRPr lang="en-AU" dirty="0"/>
          </a:p>
        </p:txBody>
      </p:sp>
      <p:sp>
        <p:nvSpPr>
          <p:cNvPr id="4" name="Slide Number Placeholder 3"/>
          <p:cNvSpPr>
            <a:spLocks noGrp="1"/>
          </p:cNvSpPr>
          <p:nvPr>
            <p:ph type="sldNum" sz="quarter" idx="5"/>
          </p:nvPr>
        </p:nvSpPr>
        <p:spPr/>
        <p:txBody>
          <a:bodyPr/>
          <a:lstStyle/>
          <a:p>
            <a:fld id="{1422CFD7-C17D-40CE-86F6-38615FB0C018}" type="slidenum">
              <a:rPr lang="en-AU" smtClean="0"/>
              <a:t>9</a:t>
            </a:fld>
            <a:endParaRPr lang="en-AU"/>
          </a:p>
        </p:txBody>
      </p:sp>
    </p:spTree>
    <p:extLst>
      <p:ext uri="{BB962C8B-B14F-4D97-AF65-F5344CB8AC3E}">
        <p14:creationId xmlns:p14="http://schemas.microsoft.com/office/powerpoint/2010/main" val="36112384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CD5EB-2343-4507-A089-07F8506DC5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2EBD54A6-B510-46CB-821A-4F7DB3E776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B1260A2-6B45-4FBF-910B-0272B731C875}"/>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5" name="Footer Placeholder 4">
            <a:extLst>
              <a:ext uri="{FF2B5EF4-FFF2-40B4-BE49-F238E27FC236}">
                <a16:creationId xmlns:a16="http://schemas.microsoft.com/office/drawing/2014/main" id="{19370BB2-6471-4369-9300-AE4867C233A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0EEF990-77F6-422E-93A5-0A781880078F}"/>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39214932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567D7-9286-4ADF-8459-41AF8CABF6A6}"/>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CE1CBC15-8965-4908-A6F3-52ECD4C9A6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41B0E43-34B8-46D3-A030-9629324BE677}"/>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5" name="Footer Placeholder 4">
            <a:extLst>
              <a:ext uri="{FF2B5EF4-FFF2-40B4-BE49-F238E27FC236}">
                <a16:creationId xmlns:a16="http://schemas.microsoft.com/office/drawing/2014/main" id="{2091511B-29B3-4731-B86D-88AAAAC4F3E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363691F-1A5C-438C-BF2B-7D932B59F007}"/>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3643604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B5B733-92D9-4182-91DE-2A914ADBF21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784DFF71-61B9-430F-A487-212FCEF5C6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F4D7861F-C2C7-4CC6-9EA1-2536CFA771F1}"/>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5" name="Footer Placeholder 4">
            <a:extLst>
              <a:ext uri="{FF2B5EF4-FFF2-40B4-BE49-F238E27FC236}">
                <a16:creationId xmlns:a16="http://schemas.microsoft.com/office/drawing/2014/main" id="{ACE9FC11-D3FF-45ED-BA9D-FD1D6DC2A11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3D2B2A1-F7C8-4043-BCB1-B81F1868F5C1}"/>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3184761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88675-7039-489F-9418-A8394C9BDC85}"/>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0C06F9C3-5CF2-48B0-AC38-28DA1C45CE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8EC3C18-B88C-45EE-A114-BC8825D83DBD}"/>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5" name="Footer Placeholder 4">
            <a:extLst>
              <a:ext uri="{FF2B5EF4-FFF2-40B4-BE49-F238E27FC236}">
                <a16:creationId xmlns:a16="http://schemas.microsoft.com/office/drawing/2014/main" id="{E331F70D-7265-467F-AAD7-51CE6C42AAD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804055F-3621-4235-A08C-81EF1E56E8B6}"/>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2597983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7483F-D127-4F42-825F-6BDE9331740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ACAAEFD8-1841-4DF9-875B-624B31C7CB7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DFCA9D-537A-456F-9F72-971BB651725A}"/>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5" name="Footer Placeholder 4">
            <a:extLst>
              <a:ext uri="{FF2B5EF4-FFF2-40B4-BE49-F238E27FC236}">
                <a16:creationId xmlns:a16="http://schemas.microsoft.com/office/drawing/2014/main" id="{F5762FFC-694E-404E-8F6A-FC9713F1D4F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61CD558-CCD7-42CF-9E41-59871857B68D}"/>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3802832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5C030-C9B3-4544-8381-004D8E6AF1D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DC46D7AF-8748-4105-ABC3-7DFC17DF7D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A4D994D5-48BE-4976-B8C7-C9DF11CB29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3B2C6BFC-7499-458A-B273-E9226854CE4B}"/>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6" name="Footer Placeholder 5">
            <a:extLst>
              <a:ext uri="{FF2B5EF4-FFF2-40B4-BE49-F238E27FC236}">
                <a16:creationId xmlns:a16="http://schemas.microsoft.com/office/drawing/2014/main" id="{F8C51D8F-69EC-4345-9895-352A4B51167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96B71A27-F90C-4F1C-9307-D41E3030BFD6}"/>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3492532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ECAA2-7B1A-4DBE-8C49-2674E9E9FBC3}"/>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3A8174C-A9BE-4D29-9168-B7A377D623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5584EC-64F5-46C6-9748-03D5164CF58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67A43F51-6BB2-4340-B1F7-BAB003F0FE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A1BCD8-020E-4ABC-9F38-15FAEB84ADF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0EE75B53-AC42-4D60-A553-85FB4725FD9C}"/>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8" name="Footer Placeholder 7">
            <a:extLst>
              <a:ext uri="{FF2B5EF4-FFF2-40B4-BE49-F238E27FC236}">
                <a16:creationId xmlns:a16="http://schemas.microsoft.com/office/drawing/2014/main" id="{FE85CC3A-E5F7-4760-BBEB-698A5BE9981D}"/>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14A501BE-6DCD-4F99-BF3F-3874F2468D99}"/>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2510308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4C7B2-273F-45CA-97FC-55C3873D6E99}"/>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66508156-F854-42D7-B2DF-798EA4D1607C}"/>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4" name="Footer Placeholder 3">
            <a:extLst>
              <a:ext uri="{FF2B5EF4-FFF2-40B4-BE49-F238E27FC236}">
                <a16:creationId xmlns:a16="http://schemas.microsoft.com/office/drawing/2014/main" id="{B7BD28C2-3474-44DA-980F-7F77B5FBC280}"/>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874CA55-9A7E-459D-901F-715C6D6982D5}"/>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212297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970F1C-72D2-4EB7-BDB7-59CF45DFBB97}"/>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3" name="Footer Placeholder 2">
            <a:extLst>
              <a:ext uri="{FF2B5EF4-FFF2-40B4-BE49-F238E27FC236}">
                <a16:creationId xmlns:a16="http://schemas.microsoft.com/office/drawing/2014/main" id="{45069B6B-0573-47BB-8254-041BDD1D43F1}"/>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1642D540-FC82-4899-820C-299E8434BDA9}"/>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3867854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E9651-40A4-4E0B-8076-469F78CDD7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D2A0396B-513C-4F1B-A2D1-2F8697A360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4C617749-E59B-4686-B5A0-08DEFC295B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C3B64B2-07A8-45A1-A781-E915BF11F028}"/>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6" name="Footer Placeholder 5">
            <a:extLst>
              <a:ext uri="{FF2B5EF4-FFF2-40B4-BE49-F238E27FC236}">
                <a16:creationId xmlns:a16="http://schemas.microsoft.com/office/drawing/2014/main" id="{33B3C7D2-4B31-4F3E-9ABB-F7977C60852B}"/>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3F73888-820C-4C62-B792-96187192E729}"/>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3800395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CD4FF-AEA4-4C07-A09D-F6E7DE2487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8269C09B-CBD5-47B2-988C-BFF5FFA3B89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D856E404-7E11-4132-BDD2-DE43F235DA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49793B-9581-4C62-8844-310AEF8DC90D}"/>
              </a:ext>
            </a:extLst>
          </p:cNvPr>
          <p:cNvSpPr>
            <a:spLocks noGrp="1"/>
          </p:cNvSpPr>
          <p:nvPr>
            <p:ph type="dt" sz="half" idx="10"/>
          </p:nvPr>
        </p:nvSpPr>
        <p:spPr/>
        <p:txBody>
          <a:bodyPr/>
          <a:lstStyle/>
          <a:p>
            <a:fld id="{B98456A5-FEDA-416D-8CA1-EDBAE9378CCC}" type="datetimeFigureOut">
              <a:rPr lang="en-AU" smtClean="0"/>
              <a:t>24/09/2020</a:t>
            </a:fld>
            <a:endParaRPr lang="en-AU"/>
          </a:p>
        </p:txBody>
      </p:sp>
      <p:sp>
        <p:nvSpPr>
          <p:cNvPr id="6" name="Footer Placeholder 5">
            <a:extLst>
              <a:ext uri="{FF2B5EF4-FFF2-40B4-BE49-F238E27FC236}">
                <a16:creationId xmlns:a16="http://schemas.microsoft.com/office/drawing/2014/main" id="{3529299E-2315-48EC-ADBA-07F0B0D255F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CBAFB300-7A9E-4C42-83C4-6A5AD98506DE}"/>
              </a:ext>
            </a:extLst>
          </p:cNvPr>
          <p:cNvSpPr>
            <a:spLocks noGrp="1"/>
          </p:cNvSpPr>
          <p:nvPr>
            <p:ph type="sldNum" sz="quarter" idx="12"/>
          </p:nvPr>
        </p:nvSpPr>
        <p:spPr/>
        <p:txBody>
          <a:bodyPr/>
          <a:lstStyle/>
          <a:p>
            <a:fld id="{650B092B-7B1C-4890-89D1-F0F2D3643CE6}" type="slidenum">
              <a:rPr lang="en-AU" smtClean="0"/>
              <a:t>‹#›</a:t>
            </a:fld>
            <a:endParaRPr lang="en-AU"/>
          </a:p>
        </p:txBody>
      </p:sp>
    </p:spTree>
    <p:extLst>
      <p:ext uri="{BB962C8B-B14F-4D97-AF65-F5344CB8AC3E}">
        <p14:creationId xmlns:p14="http://schemas.microsoft.com/office/powerpoint/2010/main" val="4133889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AA83D0F-06D9-4E94-AEB6-BE309FDE55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3539A549-8A85-4F43-9113-C871966366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21758F6-2587-44D1-9749-BCEE975879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8456A5-FEDA-416D-8CA1-EDBAE9378CCC}" type="datetimeFigureOut">
              <a:rPr lang="en-AU" smtClean="0"/>
              <a:t>24/09/2020</a:t>
            </a:fld>
            <a:endParaRPr lang="en-AU"/>
          </a:p>
        </p:txBody>
      </p:sp>
      <p:sp>
        <p:nvSpPr>
          <p:cNvPr id="5" name="Footer Placeholder 4">
            <a:extLst>
              <a:ext uri="{FF2B5EF4-FFF2-40B4-BE49-F238E27FC236}">
                <a16:creationId xmlns:a16="http://schemas.microsoft.com/office/drawing/2014/main" id="{BD384ADA-FA52-4D04-A197-D99AF820C1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E2EC0581-9D2A-49C6-9B72-80E9B685A0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0B092B-7B1C-4890-89D1-F0F2D3643CE6}" type="slidenum">
              <a:rPr lang="en-AU" smtClean="0"/>
              <a:t>‹#›</a:t>
            </a:fld>
            <a:endParaRPr lang="en-AU"/>
          </a:p>
        </p:txBody>
      </p:sp>
    </p:spTree>
    <p:extLst>
      <p:ext uri="{BB962C8B-B14F-4D97-AF65-F5344CB8AC3E}">
        <p14:creationId xmlns:p14="http://schemas.microsoft.com/office/powerpoint/2010/main" val="28434883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2.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4.png"/></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18.png"/><Relationship Id="rId7" Type="http://schemas.openxmlformats.org/officeDocument/2006/relationships/diagramQuickStyle" Target="../diagrams/quickStyle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Layout" Target="../diagrams/layout3.xml"/><Relationship Id="rId5" Type="http://schemas.openxmlformats.org/officeDocument/2006/relationships/diagramData" Target="../diagrams/data3.xml"/><Relationship Id="rId4" Type="http://schemas.microsoft.com/office/2007/relationships/hdphoto" Target="../media/hdphoto13.wdp"/><Relationship Id="rId9" Type="http://schemas.microsoft.com/office/2007/relationships/diagramDrawing" Target="../diagrams/drawing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5.wdp"/></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6.png"/><Relationship Id="rId7" Type="http://schemas.openxmlformats.org/officeDocument/2006/relationships/hyperlink" Target="https://www.magpiealert.co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microsoft.com/office/2007/relationships/hdphoto" Target="../media/hdphoto6.wdp"/></Relationships>
</file>

<file path=ppt/slides/_rels/slide4.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hyperlink" Target="https://services.land.vic.gov.au/SpatialDatamart/dataSearchViewMetadata.html?anzlicId=ANZVI0803004161&amp;extractionProviderId=1" TargetMode="External"/><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www.zoo.org.au/fighting-extinction/local-threatened-species/" TargetMode="External"/><Relationship Id="rId5" Type="http://schemas.openxmlformats.org/officeDocument/2006/relationships/hyperlink" Target="https://services.land.vic.gov.au/SpatialDatamart/dataSearchViewMetadata.html?anzlicId=ANZVI0803004883&amp;extractionProviderId=1" TargetMode="External"/><Relationship Id="rId4" Type="http://schemas.openxmlformats.org/officeDocument/2006/relationships/hyperlink" Target="https://services.land.vic.gov.au/SpatialDatamart/dataSearchViewMetadata.html?anzlicId=ANZVI0803003519&amp;extractionProviderId=1"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microsoft.com/office/2007/relationships/hdphoto" Target="../media/hdphoto8.wdp"/></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microsoft.com/office/2007/relationships/hdphoto" Target="../media/hdphoto9.wdp"/></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microsoft.com/office/2007/relationships/hdphoto" Target="../media/hdphoto10.wdp"/><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11.wdp"/></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6" name="Picture 12" descr="Swift Parrot - eBird">
            <a:extLst>
              <a:ext uri="{FF2B5EF4-FFF2-40B4-BE49-F238E27FC236}">
                <a16:creationId xmlns:a16="http://schemas.microsoft.com/office/drawing/2014/main" id="{619CF604-3139-4AC1-9BF8-F9E6D446C65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000" b="91333" l="10000" r="99875">
                        <a14:foregroundMark x1="67000" y1="9167" x2="73375" y2="8167"/>
                        <a14:foregroundMark x1="73375" y1="8167" x2="77750" y2="9833"/>
                        <a14:foregroundMark x1="72875" y1="5167" x2="66875" y2="7833"/>
                        <a14:foregroundMark x1="66875" y1="7833" x2="66875" y2="7833"/>
                        <a14:foregroundMark x1="67625" y1="5500" x2="74000" y2="5000"/>
                        <a14:foregroundMark x1="74000" y1="5000" x2="74500" y2="5167"/>
                        <a14:foregroundMark x1="55125" y1="59167" x2="60000" y2="53000"/>
                        <a14:foregroundMark x1="62917" y1="57000" x2="63282" y2="57500"/>
                        <a14:foregroundMark x1="62674" y1="56667" x2="62917" y2="57000"/>
                        <a14:foregroundMark x1="60000" y1="53000" x2="62674" y2="56667"/>
                        <a14:foregroundMark x1="62904" y1="59333" x2="57750" y2="60500"/>
                        <a14:foregroundMark x1="63932" y1="59100" x2="62904" y2="59333"/>
                        <a14:foregroundMark x1="57750" y1="60500" x2="59875" y2="68500"/>
                        <a14:foregroundMark x1="59000" y1="55667" x2="64000" y2="50000"/>
                        <a14:foregroundMark x1="64000" y1="50000" x2="68375" y2="56833"/>
                        <a14:foregroundMark x1="68375" y1="56833" x2="69250" y2="65333"/>
                        <a14:foregroundMark x1="69250" y1="65333" x2="74750" y2="71000"/>
                        <a14:foregroundMark x1="74750" y1="71000" x2="78875" y2="79000"/>
                        <a14:foregroundMark x1="78875" y1="79000" x2="85125" y2="82167"/>
                        <a14:foregroundMark x1="85125" y1="82167" x2="92250" y2="80167"/>
                        <a14:foregroundMark x1="92250" y1="80167" x2="96000" y2="73333"/>
                        <a14:foregroundMark x1="96000" y1="73333" x2="99875" y2="72833"/>
                        <a14:foregroundMark x1="86500" y1="80667" x2="95000" y2="74667"/>
                        <a14:foregroundMark x1="85500" y1="79833" x2="91250" y2="75500"/>
                        <a14:foregroundMark x1="91250" y1="75500" x2="93250" y2="75000"/>
                        <a14:foregroundMark x1="84625" y1="83667" x2="97125" y2="89167"/>
                        <a14:foregroundMark x1="97125" y1="89167" x2="99875" y2="91333"/>
                        <a14:foregroundMark x1="70750" y1="68333" x2="68000" y2="76167"/>
                        <a14:foregroundMark x1="68000" y1="76167" x2="67875" y2="82833"/>
                        <a14:foregroundMark x1="78250" y1="81667" x2="78000" y2="79500"/>
                        <a14:foregroundMark x1="78000" y1="83000" x2="78000" y2="83333"/>
                        <a14:foregroundMark x1="77250" y1="79833" x2="77250" y2="79833"/>
                        <a14:foregroundMark x1="73750" y1="57000" x2="71500" y2="55500"/>
                        <a14:foregroundMark x1="72500" y1="55667" x2="74125" y2="56500"/>
                        <a14:foregroundMark x1="77250" y1="13000" x2="78125" y2="15500"/>
                        <a14:foregroundMark x1="78625" y1="11500" x2="75875" y2="25167"/>
                        <a14:backgroundMark x1="97375" y1="83333" x2="97375" y2="83333"/>
                        <a14:backgroundMark x1="64625" y1="57000" x2="64625" y2="57000"/>
                        <a14:backgroundMark x1="64125" y1="56667" x2="64125" y2="56667"/>
                        <a14:backgroundMark x1="64125" y1="58833" x2="64125" y2="58833"/>
                        <a14:backgroundMark x1="63500" y1="58333" x2="63500" y2="58333"/>
                        <a14:backgroundMark x1="63750" y1="59333" x2="63750" y2="59333"/>
                        <a14:backgroundMark x1="63875" y1="57500" x2="63875" y2="57500"/>
                        <a14:backgroundMark x1="63875" y1="57667" x2="63625" y2="59000"/>
                      </a14:backgroundRemoval>
                    </a14:imgEffect>
                  </a14:imgLayer>
                </a14:imgProps>
              </a:ext>
              <a:ext uri="{28A0092B-C50C-407E-A947-70E740481C1C}">
                <a14:useLocalDpi xmlns:a14="http://schemas.microsoft.com/office/drawing/2010/main" val="0"/>
              </a:ext>
            </a:extLst>
          </a:blip>
          <a:srcRect/>
          <a:stretch>
            <a:fillRect/>
          </a:stretch>
        </p:blipFill>
        <p:spPr bwMode="auto">
          <a:xfrm>
            <a:off x="-536156" y="322860"/>
            <a:ext cx="4718052" cy="353853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Labor stalls on action plan as greater glider slides towards extinction">
            <a:extLst>
              <a:ext uri="{FF2B5EF4-FFF2-40B4-BE49-F238E27FC236}">
                <a16:creationId xmlns:a16="http://schemas.microsoft.com/office/drawing/2014/main" id="{DC4BE539-2A93-4C83-82DC-99D8F4232457}"/>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0" b="99778" l="10000" r="99875">
                        <a14:foregroundMark x1="56250" y1="76667" x2="56250" y2="76667"/>
                        <a14:foregroundMark x1="60875" y1="76667" x2="61125" y2="87556"/>
                        <a14:foregroundMark x1="80625" y1="59778" x2="74000" y2="80222"/>
                        <a14:foregroundMark x1="74000" y1="80222" x2="75000" y2="91333"/>
                        <a14:foregroundMark x1="75000" y1="91333" x2="76250" y2="95778"/>
                        <a14:foregroundMark x1="89625" y1="8000" x2="91750" y2="1333"/>
                        <a14:foregroundMark x1="91875" y1="17111" x2="99875" y2="12000"/>
                        <a14:foregroundMark x1="78500" y1="12889" x2="77125" y2="0"/>
                        <a14:foregroundMark x1="59125" y1="95111" x2="59500" y2="99778"/>
                        <a14:foregroundMark x1="59125" y1="98889" x2="51625" y2="79556"/>
                        <a14:foregroundMark x1="51625" y1="79556" x2="51500" y2="47556"/>
                        <a14:foregroundMark x1="53250" y1="34889" x2="51875" y2="47333"/>
                        <a14:foregroundMark x1="51875" y1="47333" x2="53750" y2="36222"/>
                        <a14:foregroundMark x1="53750" y1="36222" x2="52375" y2="34222"/>
                        <a14:foregroundMark x1="51375" y1="65556" x2="50750" y2="76889"/>
                        <a14:foregroundMark x1="50750" y1="76889" x2="52625" y2="87556"/>
                        <a14:foregroundMark x1="52625" y1="87556" x2="57750" y2="94889"/>
                        <a14:foregroundMark x1="57750" y1="94889" x2="57625" y2="99778"/>
                      </a14:backgroundRemoval>
                    </a14:imgEffect>
                  </a14:imgLayer>
                </a14:imgProps>
              </a:ext>
              <a:ext uri="{28A0092B-C50C-407E-A947-70E740481C1C}">
                <a14:useLocalDpi xmlns:a14="http://schemas.microsoft.com/office/drawing/2010/main" val="0"/>
              </a:ext>
            </a:extLst>
          </a:blip>
          <a:srcRect l="47500"/>
          <a:stretch/>
        </p:blipFill>
        <p:spPr bwMode="auto">
          <a:xfrm flipH="1">
            <a:off x="7171663" y="4051527"/>
            <a:ext cx="2619375" cy="2806473"/>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7D4A13F8-12E4-49F0-AE41-3506DB76F51D}"/>
              </a:ext>
            </a:extLst>
          </p:cNvPr>
          <p:cNvSpPr txBox="1"/>
          <p:nvPr/>
        </p:nvSpPr>
        <p:spPr>
          <a:xfrm>
            <a:off x="717431" y="2275889"/>
            <a:ext cx="10745908" cy="3046988"/>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60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rPr>
              <a:t>Fantastic (and Threatened) Beast$ and Where to Find Them</a:t>
            </a:r>
          </a:p>
        </p:txBody>
      </p:sp>
      <p:sp>
        <p:nvSpPr>
          <p:cNvPr id="4" name="TextBox 3">
            <a:extLst>
              <a:ext uri="{FF2B5EF4-FFF2-40B4-BE49-F238E27FC236}">
                <a16:creationId xmlns:a16="http://schemas.microsoft.com/office/drawing/2014/main" id="{4C8B6787-D794-42BB-8652-B39CCE7F4E78}"/>
              </a:ext>
            </a:extLst>
          </p:cNvPr>
          <p:cNvSpPr txBox="1"/>
          <p:nvPr/>
        </p:nvSpPr>
        <p:spPr>
          <a:xfrm>
            <a:off x="218698" y="960524"/>
            <a:ext cx="1323975" cy="523220"/>
          </a:xfrm>
          <a:prstGeom prst="rect">
            <a:avLst/>
          </a:prstGeom>
          <a:noFill/>
        </p:spPr>
        <p:txBody>
          <a:bodyPr wrap="square" rtlCol="0">
            <a:spAutoFit/>
          </a:bodyPr>
          <a:lstStyle/>
          <a:p>
            <a:pPr algn="ctr"/>
            <a:r>
              <a:rPr lang="en-US" sz="1400" b="1" dirty="0">
                <a:solidFill>
                  <a:schemeClr val="bg2">
                    <a:lumMod val="75000"/>
                  </a:schemeClr>
                </a:solidFill>
              </a:rPr>
              <a:t>Tracey</a:t>
            </a:r>
            <a:r>
              <a:rPr lang="en-US" sz="1400" dirty="0">
                <a:solidFill>
                  <a:schemeClr val="bg2">
                    <a:lumMod val="75000"/>
                  </a:schemeClr>
                </a:solidFill>
              </a:rPr>
              <a:t> </a:t>
            </a:r>
          </a:p>
          <a:p>
            <a:pPr algn="ctr"/>
            <a:r>
              <a:rPr lang="en-US" sz="1400" dirty="0">
                <a:solidFill>
                  <a:schemeClr val="bg2">
                    <a:lumMod val="75000"/>
                  </a:schemeClr>
                </a:solidFill>
              </a:rPr>
              <a:t>the Swift Parrot</a:t>
            </a:r>
            <a:endParaRPr lang="en-AU" sz="1400" dirty="0">
              <a:solidFill>
                <a:schemeClr val="bg2">
                  <a:lumMod val="75000"/>
                </a:schemeClr>
              </a:solidFill>
            </a:endParaRPr>
          </a:p>
        </p:txBody>
      </p:sp>
      <p:pic>
        <p:nvPicPr>
          <p:cNvPr id="1028" name="Picture 4" descr="Mountain Pygmy Possum Habitat, Diet &amp; Reproduction">
            <a:extLst>
              <a:ext uri="{FF2B5EF4-FFF2-40B4-BE49-F238E27FC236}">
                <a16:creationId xmlns:a16="http://schemas.microsoft.com/office/drawing/2014/main" id="{6DCAA0BC-64F4-4042-8AE5-104186B63489}"/>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9119030" y="1685925"/>
            <a:ext cx="2619375" cy="17430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hoto Ark: Leadbeater's Possum | National Geographic Society">
            <a:extLst>
              <a:ext uri="{FF2B5EF4-FFF2-40B4-BE49-F238E27FC236}">
                <a16:creationId xmlns:a16="http://schemas.microsoft.com/office/drawing/2014/main" id="{A164E353-76A0-49D7-B3E5-147285D7CE4B}"/>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880685" y="4051527"/>
            <a:ext cx="4380847" cy="292417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E863B32-05D8-4906-AC10-6F5F09924782}"/>
              </a:ext>
            </a:extLst>
          </p:cNvPr>
          <p:cNvSpPr txBox="1"/>
          <p:nvPr/>
        </p:nvSpPr>
        <p:spPr>
          <a:xfrm>
            <a:off x="9462769" y="6004249"/>
            <a:ext cx="1931899" cy="523220"/>
          </a:xfrm>
          <a:prstGeom prst="rect">
            <a:avLst/>
          </a:prstGeom>
          <a:noFill/>
        </p:spPr>
        <p:txBody>
          <a:bodyPr wrap="square" rtlCol="0">
            <a:spAutoFit/>
          </a:bodyPr>
          <a:lstStyle/>
          <a:p>
            <a:pPr algn="ctr"/>
            <a:r>
              <a:rPr lang="en-US" sz="1400" b="1" dirty="0">
                <a:solidFill>
                  <a:schemeClr val="bg2">
                    <a:lumMod val="75000"/>
                  </a:schemeClr>
                </a:solidFill>
              </a:rPr>
              <a:t>Pooja </a:t>
            </a:r>
          </a:p>
          <a:p>
            <a:pPr algn="ctr"/>
            <a:r>
              <a:rPr lang="en-AU" sz="1400" dirty="0">
                <a:solidFill>
                  <a:schemeClr val="bg2">
                    <a:lumMod val="75000"/>
                  </a:schemeClr>
                </a:solidFill>
              </a:rPr>
              <a:t>the Greater Glider</a:t>
            </a:r>
          </a:p>
        </p:txBody>
      </p:sp>
      <p:sp>
        <p:nvSpPr>
          <p:cNvPr id="6" name="TextBox 5">
            <a:extLst>
              <a:ext uri="{FF2B5EF4-FFF2-40B4-BE49-F238E27FC236}">
                <a16:creationId xmlns:a16="http://schemas.microsoft.com/office/drawing/2014/main" id="{3AAD4794-97EB-4FB6-A932-CA0D0E93C88E}"/>
              </a:ext>
            </a:extLst>
          </p:cNvPr>
          <p:cNvSpPr txBox="1"/>
          <p:nvPr/>
        </p:nvSpPr>
        <p:spPr>
          <a:xfrm>
            <a:off x="3757329" y="5567218"/>
            <a:ext cx="1931899" cy="523220"/>
          </a:xfrm>
          <a:prstGeom prst="rect">
            <a:avLst/>
          </a:prstGeom>
          <a:noFill/>
        </p:spPr>
        <p:txBody>
          <a:bodyPr wrap="square" rtlCol="0">
            <a:spAutoFit/>
          </a:bodyPr>
          <a:lstStyle/>
          <a:p>
            <a:pPr algn="ctr"/>
            <a:r>
              <a:rPr lang="en-US" sz="1400" b="1" dirty="0" err="1">
                <a:solidFill>
                  <a:schemeClr val="bg2">
                    <a:lumMod val="75000"/>
                  </a:schemeClr>
                </a:solidFill>
              </a:rPr>
              <a:t>Ruohong</a:t>
            </a:r>
            <a:endParaRPr lang="en-US" sz="1400" b="1" dirty="0">
              <a:solidFill>
                <a:schemeClr val="bg2">
                  <a:lumMod val="75000"/>
                </a:schemeClr>
              </a:solidFill>
            </a:endParaRPr>
          </a:p>
          <a:p>
            <a:pPr algn="ctr"/>
            <a:r>
              <a:rPr lang="en-AU" sz="1400" dirty="0">
                <a:solidFill>
                  <a:schemeClr val="bg2">
                    <a:lumMod val="75000"/>
                  </a:schemeClr>
                </a:solidFill>
              </a:rPr>
              <a:t>the Leadbeater Possum</a:t>
            </a:r>
          </a:p>
        </p:txBody>
      </p:sp>
      <p:sp>
        <p:nvSpPr>
          <p:cNvPr id="7" name="TextBox 6">
            <a:extLst>
              <a:ext uri="{FF2B5EF4-FFF2-40B4-BE49-F238E27FC236}">
                <a16:creationId xmlns:a16="http://schemas.microsoft.com/office/drawing/2014/main" id="{BEA1A760-79B7-4ED9-B31A-9F9A5FD2BCF0}"/>
              </a:ext>
            </a:extLst>
          </p:cNvPr>
          <p:cNvSpPr txBox="1"/>
          <p:nvPr/>
        </p:nvSpPr>
        <p:spPr>
          <a:xfrm>
            <a:off x="10569680" y="2540905"/>
            <a:ext cx="1931899" cy="738664"/>
          </a:xfrm>
          <a:prstGeom prst="rect">
            <a:avLst/>
          </a:prstGeom>
          <a:noFill/>
        </p:spPr>
        <p:txBody>
          <a:bodyPr wrap="square" rtlCol="0">
            <a:spAutoFit/>
          </a:bodyPr>
          <a:lstStyle/>
          <a:p>
            <a:pPr algn="ctr"/>
            <a:r>
              <a:rPr lang="en-US" sz="1400" b="1" dirty="0">
                <a:solidFill>
                  <a:schemeClr val="bg2">
                    <a:lumMod val="75000"/>
                  </a:schemeClr>
                </a:solidFill>
              </a:rPr>
              <a:t>Kat</a:t>
            </a:r>
          </a:p>
          <a:p>
            <a:pPr algn="ctr"/>
            <a:r>
              <a:rPr lang="en-AU" sz="1400" dirty="0">
                <a:solidFill>
                  <a:schemeClr val="bg2">
                    <a:lumMod val="75000"/>
                  </a:schemeClr>
                </a:solidFill>
              </a:rPr>
              <a:t>the Mountain </a:t>
            </a:r>
          </a:p>
          <a:p>
            <a:pPr algn="ctr"/>
            <a:r>
              <a:rPr lang="en-AU" sz="1400" dirty="0">
                <a:solidFill>
                  <a:schemeClr val="bg2">
                    <a:lumMod val="75000"/>
                  </a:schemeClr>
                </a:solidFill>
              </a:rPr>
              <a:t>Pygmy- Possum</a:t>
            </a:r>
          </a:p>
        </p:txBody>
      </p:sp>
    </p:spTree>
    <p:extLst>
      <p:ext uri="{BB962C8B-B14F-4D97-AF65-F5344CB8AC3E}">
        <p14:creationId xmlns:p14="http://schemas.microsoft.com/office/powerpoint/2010/main" val="4257675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ooded Plover - eBird">
            <a:extLst>
              <a:ext uri="{FF2B5EF4-FFF2-40B4-BE49-F238E27FC236}">
                <a16:creationId xmlns:a16="http://schemas.microsoft.com/office/drawing/2014/main" id="{F7DCF45C-5D90-4F4D-A51F-B94AA57C44E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flipH="1">
            <a:off x="8750101" y="1082219"/>
            <a:ext cx="2345494" cy="175979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ADE5B6A-A425-458A-BAB6-B8056FF3ED96}"/>
              </a:ext>
            </a:extLst>
          </p:cNvPr>
          <p:cNvSpPr txBox="1"/>
          <p:nvPr/>
        </p:nvSpPr>
        <p:spPr>
          <a:xfrm>
            <a:off x="723046" y="681037"/>
            <a:ext cx="10745908" cy="634020"/>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lvl="0" algn="ctr">
              <a:lnSpc>
                <a:spcPct val="80000"/>
              </a:lnSpc>
              <a:defRPr/>
            </a:pPr>
            <a:r>
              <a:rPr lang="en-US" sz="4400" b="1" kern="0" dirty="0">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Other world$ to explore</a:t>
            </a:r>
            <a:endParaRPr kumimoji="0" lang="en-US" sz="44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endParaRPr>
          </a:p>
        </p:txBody>
      </p:sp>
      <p:graphicFrame>
        <p:nvGraphicFramePr>
          <p:cNvPr id="12" name="Diagram 11">
            <a:extLst>
              <a:ext uri="{FF2B5EF4-FFF2-40B4-BE49-F238E27FC236}">
                <a16:creationId xmlns:a16="http://schemas.microsoft.com/office/drawing/2014/main" id="{74382066-351F-45DD-B078-2A005E2455D4}"/>
              </a:ext>
            </a:extLst>
          </p:cNvPr>
          <p:cNvGraphicFramePr/>
          <p:nvPr>
            <p:extLst>
              <p:ext uri="{D42A27DB-BD31-4B8C-83A1-F6EECF244321}">
                <p14:modId xmlns:p14="http://schemas.microsoft.com/office/powerpoint/2010/main" val="724441026"/>
              </p:ext>
            </p:extLst>
          </p:nvPr>
        </p:nvGraphicFramePr>
        <p:xfrm>
          <a:off x="2032000" y="1439333"/>
          <a:ext cx="8128000" cy="54186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3" name="TextBox 12">
            <a:extLst>
              <a:ext uri="{FF2B5EF4-FFF2-40B4-BE49-F238E27FC236}">
                <a16:creationId xmlns:a16="http://schemas.microsoft.com/office/drawing/2014/main" id="{F274A61A-0C82-4D3D-8406-181B2B2BE0B8}"/>
              </a:ext>
            </a:extLst>
          </p:cNvPr>
          <p:cNvSpPr txBox="1"/>
          <p:nvPr/>
        </p:nvSpPr>
        <p:spPr>
          <a:xfrm>
            <a:off x="10013758" y="2190889"/>
            <a:ext cx="1228079" cy="261610"/>
          </a:xfrm>
          <a:prstGeom prst="rect">
            <a:avLst/>
          </a:prstGeom>
          <a:noFill/>
        </p:spPr>
        <p:txBody>
          <a:bodyPr wrap="square" rtlCol="0">
            <a:spAutoFit/>
          </a:bodyPr>
          <a:lstStyle/>
          <a:p>
            <a:pPr algn="ctr"/>
            <a:r>
              <a:rPr lang="en-US" sz="1100" dirty="0">
                <a:solidFill>
                  <a:schemeClr val="bg2">
                    <a:lumMod val="75000"/>
                  </a:schemeClr>
                </a:solidFill>
              </a:rPr>
              <a:t>Hooded Plover</a:t>
            </a:r>
          </a:p>
        </p:txBody>
      </p:sp>
    </p:spTree>
    <p:extLst>
      <p:ext uri="{BB962C8B-B14F-4D97-AF65-F5344CB8AC3E}">
        <p14:creationId xmlns:p14="http://schemas.microsoft.com/office/powerpoint/2010/main" val="713008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B2E16F-A183-49AB-83AA-82FDF89EC305}"/>
              </a:ext>
            </a:extLst>
          </p:cNvPr>
          <p:cNvSpPr>
            <a:spLocks noGrp="1"/>
          </p:cNvSpPr>
          <p:nvPr>
            <p:ph idx="1"/>
          </p:nvPr>
        </p:nvSpPr>
        <p:spPr>
          <a:xfrm>
            <a:off x="838199" y="2050048"/>
            <a:ext cx="10115550" cy="4351338"/>
          </a:xfrm>
        </p:spPr>
        <p:txBody>
          <a:bodyPr>
            <a:normAutofit/>
          </a:bodyPr>
          <a:lstStyle/>
          <a:p>
            <a:pPr marL="0" indent="0">
              <a:buNone/>
            </a:pPr>
            <a:r>
              <a:rPr lang="en-US" sz="2400" dirty="0">
                <a:solidFill>
                  <a:schemeClr val="tx1">
                    <a:lumMod val="50000"/>
                    <a:lumOff val="50000"/>
                  </a:schemeClr>
                </a:solidFill>
                <a:latin typeface="Century Schoolbook" panose="02040604050505020304" pitchFamily="18" charset="0"/>
                <a:cs typeface="Biome Light" panose="020B0502040204020203" pitchFamily="34" charset="0"/>
              </a:rPr>
              <a:t>Victoria is home to 12 threatened species of native animals. Some of these are extremely rare to sight in the wild. </a:t>
            </a:r>
          </a:p>
          <a:p>
            <a:pPr marL="0" indent="0">
              <a:buNone/>
            </a:pPr>
            <a:r>
              <a:rPr lang="en-US" sz="2400" dirty="0">
                <a:solidFill>
                  <a:schemeClr val="tx1">
                    <a:lumMod val="50000"/>
                    <a:lumOff val="50000"/>
                  </a:schemeClr>
                </a:solidFill>
                <a:latin typeface="Century Schoolbook" panose="02040604050505020304" pitchFamily="18" charset="0"/>
                <a:cs typeface="Biome Light" panose="020B0502040204020203" pitchFamily="34" charset="0"/>
              </a:rPr>
              <a:t>The Department of Environment, Land, Water and Planning (DELWP) tracks sightings of these rare animals as part of their conservation efforts. The data is collected and collated into the Victorian Biodiversity Atlas.</a:t>
            </a:r>
          </a:p>
          <a:p>
            <a:pPr marL="0" indent="0">
              <a:buNone/>
            </a:pPr>
            <a:r>
              <a:rPr lang="en-US" sz="2400" dirty="0">
                <a:solidFill>
                  <a:schemeClr val="tx1">
                    <a:lumMod val="50000"/>
                    <a:lumOff val="50000"/>
                  </a:schemeClr>
                </a:solidFill>
                <a:latin typeface="Century Schoolbook" panose="02040604050505020304" pitchFamily="18" charset="0"/>
                <a:cs typeface="Biome Light" panose="020B0502040204020203" pitchFamily="34" charset="0"/>
              </a:rPr>
              <a:t>With travel restrictions outside of Australia and potentially even interstate, it is a great opportunity for Victorians to explore the great outdoors and go animal spotting. </a:t>
            </a:r>
          </a:p>
          <a:p>
            <a:pPr marL="0" indent="0">
              <a:buNone/>
            </a:pPr>
            <a:r>
              <a:rPr lang="en-US" sz="2400" dirty="0">
                <a:solidFill>
                  <a:schemeClr val="tx1">
                    <a:lumMod val="50000"/>
                    <a:lumOff val="50000"/>
                  </a:schemeClr>
                </a:solidFill>
                <a:latin typeface="Century Schoolbook" panose="02040604050505020304" pitchFamily="18" charset="0"/>
                <a:cs typeface="Biome Light" panose="020B0502040204020203" pitchFamily="34" charset="0"/>
              </a:rPr>
              <a:t>We wanted to create an easy reference to show explorers where and when they are most likely to sight these rare and fantastic beasts.</a:t>
            </a:r>
          </a:p>
          <a:p>
            <a:pPr marL="0" indent="0">
              <a:buNone/>
            </a:pPr>
            <a:endParaRPr lang="en-US" sz="2400" dirty="0">
              <a:solidFill>
                <a:schemeClr val="tx1">
                  <a:lumMod val="50000"/>
                  <a:lumOff val="50000"/>
                </a:schemeClr>
              </a:solidFill>
              <a:latin typeface="Century Schoolbook" panose="02040604050505020304" pitchFamily="18" charset="0"/>
              <a:cs typeface="Biome Light" panose="020B0502040204020203" pitchFamily="34" charset="0"/>
            </a:endParaRPr>
          </a:p>
          <a:p>
            <a:pPr marL="0" indent="0">
              <a:buNone/>
            </a:pPr>
            <a:endParaRPr lang="en-AU" sz="2400" dirty="0">
              <a:solidFill>
                <a:schemeClr val="tx1">
                  <a:lumMod val="50000"/>
                  <a:lumOff val="50000"/>
                </a:schemeClr>
              </a:solidFill>
              <a:latin typeface="Century Schoolbook" panose="02040604050505020304" pitchFamily="18" charset="0"/>
              <a:cs typeface="Biome Light" panose="020B0502040204020203" pitchFamily="34" charset="0"/>
            </a:endParaRPr>
          </a:p>
        </p:txBody>
      </p:sp>
      <p:pic>
        <p:nvPicPr>
          <p:cNvPr id="2050" name="Picture 2" descr="Wild - Eastern Barred Bandicoot : Melbourne Museum">
            <a:extLst>
              <a:ext uri="{FF2B5EF4-FFF2-40B4-BE49-F238E27FC236}">
                <a16:creationId xmlns:a16="http://schemas.microsoft.com/office/drawing/2014/main" id="{78FF812C-A75C-4B3D-B026-3AF17DDCD0A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7963" b="94259" l="9728" r="89689">
                        <a14:foregroundMark x1="61479" y1="26481" x2="61479" y2="26481"/>
                        <a14:foregroundMark x1="49222" y1="14630" x2="49222" y2="14630"/>
                        <a14:foregroundMark x1="49027" y1="8148" x2="49027" y2="8148"/>
                        <a14:foregroundMark x1="48833" y1="9074" x2="48833" y2="9074"/>
                        <a14:foregroundMark x1="78210" y1="31481" x2="78210" y2="31481"/>
                        <a14:foregroundMark x1="22957" y1="90926" x2="22957" y2="90926"/>
                        <a14:foregroundMark x1="22957" y1="90926" x2="22957" y2="90926"/>
                        <a14:foregroundMark x1="15370" y1="94259" x2="15370" y2="94259"/>
                        <a14:backgroundMark x1="35214" y1="18148" x2="35214" y2="18148"/>
                        <a14:backgroundMark x1="27043" y1="22963" x2="27043" y2="22963"/>
                        <a14:backgroundMark x1="44163" y1="11481" x2="44163" y2="11481"/>
                        <a14:backgroundMark x1="44553" y1="12778" x2="44553" y2="12778"/>
                        <a14:backgroundMark x1="51751" y1="77037" x2="51751" y2="77037"/>
                        <a14:backgroundMark x1="49416" y1="78333" x2="49416" y2="78333"/>
                        <a14:backgroundMark x1="48054" y1="78333" x2="48054" y2="78333"/>
                        <a14:backgroundMark x1="49416" y1="77222" x2="49416" y2="77222"/>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9847121" y="3781520"/>
            <a:ext cx="2602054" cy="27336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5B583DC-DD9A-418A-8854-F395CA9B9945}"/>
              </a:ext>
            </a:extLst>
          </p:cNvPr>
          <p:cNvSpPr txBox="1"/>
          <p:nvPr/>
        </p:nvSpPr>
        <p:spPr>
          <a:xfrm>
            <a:off x="9847121" y="6315498"/>
            <a:ext cx="2671444" cy="261610"/>
          </a:xfrm>
          <a:prstGeom prst="rect">
            <a:avLst/>
          </a:prstGeom>
          <a:noFill/>
        </p:spPr>
        <p:txBody>
          <a:bodyPr wrap="square" rtlCol="0">
            <a:spAutoFit/>
          </a:bodyPr>
          <a:lstStyle/>
          <a:p>
            <a:pPr algn="ctr"/>
            <a:r>
              <a:rPr lang="en-US" sz="1100" dirty="0">
                <a:solidFill>
                  <a:schemeClr val="bg2">
                    <a:lumMod val="75000"/>
                  </a:schemeClr>
                </a:solidFill>
              </a:rPr>
              <a:t>Eastern Barred Bandicoot</a:t>
            </a:r>
            <a:endParaRPr lang="en-AU" sz="1100" dirty="0">
              <a:solidFill>
                <a:schemeClr val="bg2">
                  <a:lumMod val="75000"/>
                </a:schemeClr>
              </a:solidFill>
            </a:endParaRPr>
          </a:p>
        </p:txBody>
      </p:sp>
      <p:sp>
        <p:nvSpPr>
          <p:cNvPr id="9" name="TextBox 8">
            <a:extLst>
              <a:ext uri="{FF2B5EF4-FFF2-40B4-BE49-F238E27FC236}">
                <a16:creationId xmlns:a16="http://schemas.microsoft.com/office/drawing/2014/main" id="{E2F22FBC-CDB9-48D7-B727-BABDD42DCF9F}"/>
              </a:ext>
            </a:extLst>
          </p:cNvPr>
          <p:cNvSpPr txBox="1"/>
          <p:nvPr/>
        </p:nvSpPr>
        <p:spPr>
          <a:xfrm>
            <a:off x="838199" y="456614"/>
            <a:ext cx="10745908" cy="1274195"/>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marL="0" marR="0" lvl="0" indent="0" algn="ctr" defTabSz="914400" eaLnBrk="1" fontAlgn="auto" latinLnBrk="0" hangingPunct="1">
              <a:lnSpc>
                <a:spcPct val="80000"/>
              </a:lnSpc>
              <a:spcBef>
                <a:spcPts val="0"/>
              </a:spcBef>
              <a:spcAft>
                <a:spcPts val="0"/>
              </a:spcAft>
              <a:buClrTx/>
              <a:buSzTx/>
              <a:buFontTx/>
              <a:buNone/>
              <a:tabLst/>
              <a:defRPr/>
            </a:pPr>
            <a:r>
              <a:rPr kumimoji="0" lang="en-US" sz="48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rPr>
              <a:t>Why fantastic and endangered beast$?</a:t>
            </a:r>
          </a:p>
        </p:txBody>
      </p:sp>
    </p:spTree>
    <p:extLst>
      <p:ext uri="{BB962C8B-B14F-4D97-AF65-F5344CB8AC3E}">
        <p14:creationId xmlns:p14="http://schemas.microsoft.com/office/powerpoint/2010/main" val="3572352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B2E16F-A183-49AB-83AA-82FDF89EC305}"/>
              </a:ext>
            </a:extLst>
          </p:cNvPr>
          <p:cNvSpPr>
            <a:spLocks noGrp="1"/>
          </p:cNvSpPr>
          <p:nvPr>
            <p:ph idx="1"/>
          </p:nvPr>
        </p:nvSpPr>
        <p:spPr>
          <a:xfrm>
            <a:off x="462815" y="2020369"/>
            <a:ext cx="11496675" cy="1335828"/>
          </a:xfrm>
        </p:spPr>
        <p:txBody>
          <a:bodyPr>
            <a:normAutofit/>
          </a:bodyPr>
          <a:lstStyle/>
          <a:p>
            <a:pPr marL="0" indent="0" algn="ctr">
              <a:buNone/>
            </a:pPr>
            <a:r>
              <a:rPr lang="en-US" dirty="0">
                <a:solidFill>
                  <a:schemeClr val="tx1">
                    <a:lumMod val="50000"/>
                    <a:lumOff val="50000"/>
                  </a:schemeClr>
                </a:solidFill>
              </a:rPr>
              <a:t>In designing our website, we researched similar pages to identify the most user-friendly format to guide animal seekers on their journey.</a:t>
            </a:r>
          </a:p>
        </p:txBody>
      </p:sp>
      <p:sp>
        <p:nvSpPr>
          <p:cNvPr id="4" name="TextBox 3">
            <a:extLst>
              <a:ext uri="{FF2B5EF4-FFF2-40B4-BE49-F238E27FC236}">
                <a16:creationId xmlns:a16="http://schemas.microsoft.com/office/drawing/2014/main" id="{1F6A32B6-0A46-43EF-BE36-E268797C8D2E}"/>
              </a:ext>
            </a:extLst>
          </p:cNvPr>
          <p:cNvSpPr txBox="1"/>
          <p:nvPr/>
        </p:nvSpPr>
        <p:spPr>
          <a:xfrm>
            <a:off x="838199" y="456614"/>
            <a:ext cx="10745908" cy="1175706"/>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marL="0" marR="0" lvl="0" indent="0" algn="ctr" defTabSz="914400" eaLnBrk="1" fontAlgn="auto" latinLnBrk="0" hangingPunct="1">
              <a:lnSpc>
                <a:spcPct val="80000"/>
              </a:lnSpc>
              <a:spcBef>
                <a:spcPts val="0"/>
              </a:spcBef>
              <a:spcAft>
                <a:spcPts val="0"/>
              </a:spcAft>
              <a:buClrTx/>
              <a:buSzTx/>
              <a:buFontTx/>
              <a:buNone/>
              <a:tabLst/>
              <a:defRPr/>
            </a:pPr>
            <a:r>
              <a:rPr lang="en-US" sz="4400" b="1" kern="0" dirty="0">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Concept art for fantastic and endangered beast$</a:t>
            </a:r>
            <a:endParaRPr kumimoji="0" lang="en-US" sz="44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endParaRPr>
          </a:p>
        </p:txBody>
      </p:sp>
      <p:pic>
        <p:nvPicPr>
          <p:cNvPr id="7" name="Picture 6">
            <a:extLst>
              <a:ext uri="{FF2B5EF4-FFF2-40B4-BE49-F238E27FC236}">
                <a16:creationId xmlns:a16="http://schemas.microsoft.com/office/drawing/2014/main" id="{798EDBD2-90EB-48E3-AF6F-F7E35CF32163}"/>
              </a:ext>
            </a:extLst>
          </p:cNvPr>
          <p:cNvPicPr>
            <a:picLocks noChangeAspect="1"/>
          </p:cNvPicPr>
          <p:nvPr/>
        </p:nvPicPr>
        <p:blipFill rotWithShape="1">
          <a:blip r:embed="rId3"/>
          <a:srcRect l="23594" t="21110" r="16953" b="12222"/>
          <a:stretch/>
        </p:blipFill>
        <p:spPr>
          <a:xfrm>
            <a:off x="5849301" y="4226665"/>
            <a:ext cx="2292824" cy="1446196"/>
          </a:xfrm>
          <a:prstGeom prst="rect">
            <a:avLst/>
          </a:prstGeom>
        </p:spPr>
      </p:pic>
      <p:pic>
        <p:nvPicPr>
          <p:cNvPr id="8" name="Picture 7">
            <a:extLst>
              <a:ext uri="{FF2B5EF4-FFF2-40B4-BE49-F238E27FC236}">
                <a16:creationId xmlns:a16="http://schemas.microsoft.com/office/drawing/2014/main" id="{DCB6817D-9284-429A-9E52-70B97FCFD88C}"/>
              </a:ext>
            </a:extLst>
          </p:cNvPr>
          <p:cNvPicPr>
            <a:picLocks noChangeAspect="1"/>
          </p:cNvPicPr>
          <p:nvPr/>
        </p:nvPicPr>
        <p:blipFill rotWithShape="1">
          <a:blip r:embed="rId4"/>
          <a:srcRect l="23984" t="20972" r="19609" b="16805"/>
          <a:stretch/>
        </p:blipFill>
        <p:spPr>
          <a:xfrm>
            <a:off x="7651239" y="4712440"/>
            <a:ext cx="2261621" cy="1403333"/>
          </a:xfrm>
          <a:prstGeom prst="rect">
            <a:avLst/>
          </a:prstGeom>
        </p:spPr>
      </p:pic>
      <p:pic>
        <p:nvPicPr>
          <p:cNvPr id="9" name="Picture 8">
            <a:extLst>
              <a:ext uri="{FF2B5EF4-FFF2-40B4-BE49-F238E27FC236}">
                <a16:creationId xmlns:a16="http://schemas.microsoft.com/office/drawing/2014/main" id="{ECA1992B-1D60-4C8C-8037-6EC8E117F5EF}"/>
              </a:ext>
            </a:extLst>
          </p:cNvPr>
          <p:cNvPicPr>
            <a:picLocks noChangeAspect="1"/>
          </p:cNvPicPr>
          <p:nvPr/>
        </p:nvPicPr>
        <p:blipFill rotWithShape="1">
          <a:blip r:embed="rId5"/>
          <a:srcRect l="25156" t="21666" r="19332" b="11112"/>
          <a:stretch/>
        </p:blipFill>
        <p:spPr>
          <a:xfrm>
            <a:off x="9624202" y="5140690"/>
            <a:ext cx="2177273" cy="1483094"/>
          </a:xfrm>
          <a:prstGeom prst="rect">
            <a:avLst/>
          </a:prstGeom>
        </p:spPr>
      </p:pic>
      <p:pic>
        <p:nvPicPr>
          <p:cNvPr id="10" name="Picture 9">
            <a:extLst>
              <a:ext uri="{FF2B5EF4-FFF2-40B4-BE49-F238E27FC236}">
                <a16:creationId xmlns:a16="http://schemas.microsoft.com/office/drawing/2014/main" id="{1CC837C6-C841-4973-B542-CD265ECE0807}"/>
              </a:ext>
            </a:extLst>
          </p:cNvPr>
          <p:cNvPicPr>
            <a:picLocks noChangeAspect="1"/>
          </p:cNvPicPr>
          <p:nvPr/>
        </p:nvPicPr>
        <p:blipFill rotWithShape="1">
          <a:blip r:embed="rId6"/>
          <a:srcRect l="15078" t="11944" r="18359" b="20364"/>
          <a:stretch/>
        </p:blipFill>
        <p:spPr>
          <a:xfrm>
            <a:off x="485774" y="4070867"/>
            <a:ext cx="4462781" cy="2552917"/>
          </a:xfrm>
          <a:prstGeom prst="rect">
            <a:avLst/>
          </a:prstGeom>
        </p:spPr>
      </p:pic>
      <p:sp>
        <p:nvSpPr>
          <p:cNvPr id="11" name="TextBox 10">
            <a:extLst>
              <a:ext uri="{FF2B5EF4-FFF2-40B4-BE49-F238E27FC236}">
                <a16:creationId xmlns:a16="http://schemas.microsoft.com/office/drawing/2014/main" id="{6FDFC275-714A-449F-963C-AA862624DE61}"/>
              </a:ext>
            </a:extLst>
          </p:cNvPr>
          <p:cNvSpPr txBox="1"/>
          <p:nvPr/>
        </p:nvSpPr>
        <p:spPr>
          <a:xfrm>
            <a:off x="485774" y="3105835"/>
            <a:ext cx="5057775" cy="830997"/>
          </a:xfrm>
          <a:prstGeom prst="rect">
            <a:avLst/>
          </a:prstGeom>
          <a:noFill/>
        </p:spPr>
        <p:txBody>
          <a:bodyPr wrap="square" rtlCol="0">
            <a:spAutoFit/>
          </a:bodyPr>
          <a:lstStyle/>
          <a:p>
            <a:pPr marL="0" indent="0">
              <a:buNone/>
            </a:pPr>
            <a:r>
              <a:rPr lang="en-US" sz="2400" dirty="0">
                <a:solidFill>
                  <a:schemeClr val="tx1">
                    <a:lumMod val="50000"/>
                    <a:lumOff val="50000"/>
                  </a:schemeClr>
                </a:solidFill>
              </a:rPr>
              <a:t>We were inspired by the Magpie Alert page – </a:t>
            </a:r>
            <a:r>
              <a:rPr lang="en-US" sz="2400" dirty="0">
                <a:solidFill>
                  <a:schemeClr val="tx1">
                    <a:lumMod val="50000"/>
                    <a:lumOff val="50000"/>
                  </a:schemeClr>
                </a:solidFill>
                <a:hlinkClick r:id="rId7"/>
              </a:rPr>
              <a:t>https://www.magpiealert.com/</a:t>
            </a:r>
            <a:r>
              <a:rPr lang="en-US" sz="2400" dirty="0">
                <a:solidFill>
                  <a:schemeClr val="tx1">
                    <a:lumMod val="50000"/>
                    <a:lumOff val="50000"/>
                  </a:schemeClr>
                </a:solidFill>
              </a:rPr>
              <a:t> </a:t>
            </a:r>
          </a:p>
        </p:txBody>
      </p:sp>
      <p:sp>
        <p:nvSpPr>
          <p:cNvPr id="13" name="TextBox 12">
            <a:extLst>
              <a:ext uri="{FF2B5EF4-FFF2-40B4-BE49-F238E27FC236}">
                <a16:creationId xmlns:a16="http://schemas.microsoft.com/office/drawing/2014/main" id="{DE55B63B-6A03-4E00-8A5C-276E85AB700D}"/>
              </a:ext>
            </a:extLst>
          </p:cNvPr>
          <p:cNvSpPr txBox="1"/>
          <p:nvPr/>
        </p:nvSpPr>
        <p:spPr>
          <a:xfrm>
            <a:off x="5762625" y="2975313"/>
            <a:ext cx="6038850" cy="1569660"/>
          </a:xfrm>
          <a:prstGeom prst="rect">
            <a:avLst/>
          </a:prstGeom>
          <a:noFill/>
        </p:spPr>
        <p:txBody>
          <a:bodyPr wrap="square" rtlCol="0">
            <a:spAutoFit/>
          </a:bodyPr>
          <a:lstStyle/>
          <a:p>
            <a:pPr marL="0" indent="0">
              <a:buNone/>
            </a:pPr>
            <a:r>
              <a:rPr lang="en-US" sz="2400" dirty="0">
                <a:solidFill>
                  <a:schemeClr val="tx1">
                    <a:lumMod val="50000"/>
                    <a:lumOff val="50000"/>
                  </a:schemeClr>
                </a:solidFill>
              </a:rPr>
              <a:t>We then developed a sketch of our website with planned visualizations and information to be included.</a:t>
            </a:r>
            <a:endParaRPr lang="en-AU" sz="2400" dirty="0">
              <a:solidFill>
                <a:schemeClr val="tx1">
                  <a:lumMod val="50000"/>
                  <a:lumOff val="50000"/>
                </a:schemeClr>
              </a:solidFill>
            </a:endParaRPr>
          </a:p>
          <a:p>
            <a:endParaRPr lang="en-AU" sz="2400" dirty="0"/>
          </a:p>
        </p:txBody>
      </p:sp>
      <p:pic>
        <p:nvPicPr>
          <p:cNvPr id="4098" name="Picture 2" descr="Wild - Baw Baw Frog: Melbourne Museum">
            <a:extLst>
              <a:ext uri="{FF2B5EF4-FFF2-40B4-BE49-F238E27FC236}">
                <a16:creationId xmlns:a16="http://schemas.microsoft.com/office/drawing/2014/main" id="{2F26658B-D8F5-4966-925B-2A9F36DA091A}"/>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091" b="90341" l="9441" r="90559">
                        <a14:foregroundMark x1="21329" y1="10795" x2="21329" y2="10795"/>
                        <a14:foregroundMark x1="90909" y1="63636" x2="90909" y2="63636"/>
                        <a14:foregroundMark x1="36014" y1="90341" x2="36014" y2="90341"/>
                        <a14:foregroundMark x1="16434" y1="75000" x2="16434" y2="75000"/>
                        <a14:foregroundMark x1="15734" y1="72727" x2="15734" y2="72727"/>
                        <a14:foregroundMark x1="25175" y1="70455" x2="25175" y2="70455"/>
                        <a14:foregroundMark x1="25874" y1="71591" x2="26573" y2="74432"/>
                        <a14:foregroundMark x1="23427" y1="67614" x2="20280" y2="65909"/>
                        <a14:foregroundMark x1="24476" y1="9659" x2="24476" y2="9659"/>
                        <a14:backgroundMark x1="42657" y1="67045" x2="42657" y2="67045"/>
                        <a14:backgroundMark x1="40210" y1="82955" x2="40210" y2="82955"/>
                        <a14:backgroundMark x1="38811" y1="76136" x2="34615" y2="77841"/>
                        <a14:backgroundMark x1="42308" y1="73864" x2="37413" y2="65341"/>
                        <a14:backgroundMark x1="36014" y1="64205" x2="45455" y2="75000"/>
                      </a14:backgroundRemoval>
                    </a14:imgEffect>
                  </a14:imgLayer>
                </a14:imgProps>
              </a:ext>
              <a:ext uri="{28A0092B-C50C-407E-A947-70E740481C1C}">
                <a14:useLocalDpi xmlns:a14="http://schemas.microsoft.com/office/drawing/2010/main" val="0"/>
              </a:ext>
            </a:extLst>
          </a:blip>
          <a:srcRect/>
          <a:stretch>
            <a:fillRect/>
          </a:stretch>
        </p:blipFill>
        <p:spPr bwMode="auto">
          <a:xfrm>
            <a:off x="9782175" y="4238065"/>
            <a:ext cx="1541718" cy="94875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4E74F300-5CF5-45BE-84B8-E4C43EF32EFE}"/>
              </a:ext>
            </a:extLst>
          </p:cNvPr>
          <p:cNvSpPr txBox="1"/>
          <p:nvPr/>
        </p:nvSpPr>
        <p:spPr>
          <a:xfrm>
            <a:off x="11086355" y="4450991"/>
            <a:ext cx="652144" cy="600164"/>
          </a:xfrm>
          <a:prstGeom prst="rect">
            <a:avLst/>
          </a:prstGeom>
          <a:noFill/>
        </p:spPr>
        <p:txBody>
          <a:bodyPr wrap="square" rtlCol="0">
            <a:spAutoFit/>
          </a:bodyPr>
          <a:lstStyle/>
          <a:p>
            <a:pPr algn="ctr"/>
            <a:r>
              <a:rPr lang="en-US" sz="1100" dirty="0">
                <a:solidFill>
                  <a:schemeClr val="bg2">
                    <a:lumMod val="75000"/>
                  </a:schemeClr>
                </a:solidFill>
              </a:rPr>
              <a:t>Baw </a:t>
            </a:r>
            <a:r>
              <a:rPr lang="en-US" sz="1100" dirty="0" err="1">
                <a:solidFill>
                  <a:schemeClr val="bg2">
                    <a:lumMod val="75000"/>
                  </a:schemeClr>
                </a:solidFill>
              </a:rPr>
              <a:t>Baw</a:t>
            </a:r>
            <a:r>
              <a:rPr lang="en-US" sz="1100" dirty="0">
                <a:solidFill>
                  <a:schemeClr val="bg2">
                    <a:lumMod val="75000"/>
                  </a:schemeClr>
                </a:solidFill>
              </a:rPr>
              <a:t> Frog</a:t>
            </a:r>
            <a:endParaRPr lang="en-AU" sz="1100" dirty="0">
              <a:solidFill>
                <a:schemeClr val="bg2">
                  <a:lumMod val="75000"/>
                </a:schemeClr>
              </a:solidFill>
            </a:endParaRPr>
          </a:p>
        </p:txBody>
      </p:sp>
    </p:spTree>
    <p:extLst>
      <p:ext uri="{BB962C8B-B14F-4D97-AF65-F5344CB8AC3E}">
        <p14:creationId xmlns:p14="http://schemas.microsoft.com/office/powerpoint/2010/main" val="2675232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003D8-A76A-424B-9726-085DC0BAAFB1}"/>
              </a:ext>
            </a:extLst>
          </p:cNvPr>
          <p:cNvSpPr>
            <a:spLocks noGrp="1"/>
          </p:cNvSpPr>
          <p:nvPr>
            <p:ph type="title"/>
          </p:nvPr>
        </p:nvSpPr>
        <p:spPr/>
        <p:txBody>
          <a:bodyPr/>
          <a:lstStyle/>
          <a:p>
            <a:r>
              <a:rPr lang="en-US" dirty="0"/>
              <a:t>Data sources and where to find them</a:t>
            </a:r>
            <a:endParaRPr lang="en-AU" dirty="0"/>
          </a:p>
        </p:txBody>
      </p:sp>
      <p:sp>
        <p:nvSpPr>
          <p:cNvPr id="4" name="TextBox 3">
            <a:extLst>
              <a:ext uri="{FF2B5EF4-FFF2-40B4-BE49-F238E27FC236}">
                <a16:creationId xmlns:a16="http://schemas.microsoft.com/office/drawing/2014/main" id="{834B832D-B94D-42B1-96F6-677AB4A8FE6B}"/>
              </a:ext>
            </a:extLst>
          </p:cNvPr>
          <p:cNvSpPr txBox="1"/>
          <p:nvPr/>
        </p:nvSpPr>
        <p:spPr>
          <a:xfrm>
            <a:off x="838200" y="582451"/>
            <a:ext cx="10745908" cy="1175706"/>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lvl="0" algn="ctr">
              <a:lnSpc>
                <a:spcPct val="80000"/>
              </a:lnSpc>
              <a:defRPr/>
            </a:pPr>
            <a:r>
              <a:rPr lang="en-US" sz="4400" b="1" kern="0" dirty="0">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Data source$ and where to find them</a:t>
            </a:r>
            <a:endParaRPr kumimoji="0" lang="en-US" sz="44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endParaRPr>
          </a:p>
        </p:txBody>
      </p:sp>
      <p:sp>
        <p:nvSpPr>
          <p:cNvPr id="5" name="Rectangle 4">
            <a:extLst>
              <a:ext uri="{FF2B5EF4-FFF2-40B4-BE49-F238E27FC236}">
                <a16:creationId xmlns:a16="http://schemas.microsoft.com/office/drawing/2014/main" id="{C073CC0F-DFAF-40D4-9F12-63D59EE28FBD}"/>
              </a:ext>
            </a:extLst>
          </p:cNvPr>
          <p:cNvSpPr/>
          <p:nvPr/>
        </p:nvSpPr>
        <p:spPr>
          <a:xfrm>
            <a:off x="1219200" y="1908808"/>
            <a:ext cx="4905375" cy="226695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en-US" sz="1800" b="1" dirty="0">
                <a:solidFill>
                  <a:schemeClr val="tx1"/>
                </a:solidFill>
              </a:rPr>
              <a:t>Victorian Biodiversity Atlas</a:t>
            </a:r>
            <a:endParaRPr lang="en-US" b="1" dirty="0">
              <a:solidFill>
                <a:schemeClr val="tx1"/>
              </a:solidFill>
            </a:endParaRPr>
          </a:p>
          <a:p>
            <a:pPr marL="0" indent="0">
              <a:buNone/>
            </a:pPr>
            <a:r>
              <a:rPr lang="en-AU" sz="1800" b="0" i="0" u="sng" dirty="0">
                <a:effectLst/>
                <a:latin typeface="Slack-Lato"/>
                <a:hlinkClick r:id="rId3"/>
              </a:rPr>
              <a:t>https://services.land.vic.gov.au/SpatialDatamart/dataSearchViewMetadata.html?anzlicId=ANZVI0803004161&amp;extractionProviderId=1</a:t>
            </a:r>
            <a:endParaRPr lang="en-AU" sz="1800" b="0" i="0" u="sng" dirty="0">
              <a:effectLst/>
              <a:latin typeface="Slack-Lato"/>
            </a:endParaRPr>
          </a:p>
          <a:p>
            <a:pPr marL="285750" indent="-285750">
              <a:buFont typeface="Arial" panose="020B0604020202020204" pitchFamily="34" charset="0"/>
              <a:buChar char="•"/>
            </a:pPr>
            <a:r>
              <a:rPr lang="en-AU" sz="1800" dirty="0">
                <a:solidFill>
                  <a:schemeClr val="tx1"/>
                </a:solidFill>
              </a:rPr>
              <a:t>This dataset contains animal sightings for the last 30 years.</a:t>
            </a:r>
          </a:p>
          <a:p>
            <a:pPr marL="285750" indent="-285750">
              <a:buFont typeface="Arial" panose="020B0604020202020204" pitchFamily="34" charset="0"/>
              <a:buChar char="•"/>
            </a:pPr>
            <a:r>
              <a:rPr lang="en-AU" sz="1800" dirty="0">
                <a:solidFill>
                  <a:schemeClr val="tx1"/>
                </a:solidFill>
              </a:rPr>
              <a:t>Each sighting includes the date, time, location, animal type and the type of sighting.</a:t>
            </a:r>
          </a:p>
        </p:txBody>
      </p:sp>
      <p:sp>
        <p:nvSpPr>
          <p:cNvPr id="7" name="Rectangle 6">
            <a:extLst>
              <a:ext uri="{FF2B5EF4-FFF2-40B4-BE49-F238E27FC236}">
                <a16:creationId xmlns:a16="http://schemas.microsoft.com/office/drawing/2014/main" id="{EC9B200E-3B14-43D6-B5EE-4DCE40E574D2}"/>
              </a:ext>
            </a:extLst>
          </p:cNvPr>
          <p:cNvSpPr/>
          <p:nvPr/>
        </p:nvSpPr>
        <p:spPr>
          <a:xfrm>
            <a:off x="6343650" y="1908808"/>
            <a:ext cx="4905375" cy="2266950"/>
          </a:xfrm>
          <a:prstGeom prst="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en-AU" sz="1800" b="1" dirty="0">
                <a:solidFill>
                  <a:schemeClr val="tx1"/>
                </a:solidFill>
              </a:rPr>
              <a:t>Local Government Area</a:t>
            </a:r>
          </a:p>
          <a:p>
            <a:pPr marL="0" indent="0">
              <a:buNone/>
            </a:pPr>
            <a:r>
              <a:rPr lang="en-AU" sz="1800" b="0" i="0" u="none" strike="noStrike" dirty="0">
                <a:effectLst/>
                <a:latin typeface="Slack-Lato"/>
                <a:hlinkClick r:id="rId4"/>
              </a:rPr>
              <a:t>https://services.land.vic.gov.au/SpatialDatamart/dataSearchViewMetadata.html?anzlicId=ANZVI0803003519&amp;extractionProviderId=1</a:t>
            </a:r>
            <a:endParaRPr lang="en-AU" sz="1800" b="0" i="0" u="none" strike="noStrike" dirty="0">
              <a:effectLst/>
              <a:latin typeface="Slack-Lato"/>
            </a:endParaRPr>
          </a:p>
          <a:p>
            <a:pPr marL="285750" indent="-285750">
              <a:buFont typeface="Arial" panose="020B0604020202020204" pitchFamily="34" charset="0"/>
              <a:buChar char="•"/>
            </a:pPr>
            <a:r>
              <a:rPr lang="en-AU" sz="1800" dirty="0">
                <a:solidFill>
                  <a:schemeClr val="tx1"/>
                </a:solidFill>
              </a:rPr>
              <a:t>This dataset contains information on local government area boundaries.</a:t>
            </a:r>
          </a:p>
          <a:p>
            <a:pPr marL="285750" indent="-285750">
              <a:buFont typeface="Arial" panose="020B0604020202020204" pitchFamily="34" charset="0"/>
              <a:buChar char="•"/>
            </a:pPr>
            <a:r>
              <a:rPr lang="en-AU" sz="1800" dirty="0">
                <a:solidFill>
                  <a:schemeClr val="tx1"/>
                </a:solidFill>
              </a:rPr>
              <a:t>This could be used to identify municipalities as a map layer.</a:t>
            </a:r>
          </a:p>
        </p:txBody>
      </p:sp>
      <p:sp>
        <p:nvSpPr>
          <p:cNvPr id="9" name="Rectangle 8">
            <a:extLst>
              <a:ext uri="{FF2B5EF4-FFF2-40B4-BE49-F238E27FC236}">
                <a16:creationId xmlns:a16="http://schemas.microsoft.com/office/drawing/2014/main" id="{C7D2B108-6C79-4F57-9A3C-ECB11CECAC87}"/>
              </a:ext>
            </a:extLst>
          </p:cNvPr>
          <p:cNvSpPr/>
          <p:nvPr/>
        </p:nvSpPr>
        <p:spPr>
          <a:xfrm>
            <a:off x="6343649" y="4328158"/>
            <a:ext cx="4905375" cy="2266950"/>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en-AU" sz="1800" b="1" dirty="0">
                <a:solidFill>
                  <a:schemeClr val="tx1"/>
                </a:solidFill>
              </a:rPr>
              <a:t>Parks and Conservation Reserves</a:t>
            </a:r>
            <a:r>
              <a:rPr lang="en-AU" sz="1800" dirty="0">
                <a:solidFill>
                  <a:schemeClr val="tx1">
                    <a:lumMod val="50000"/>
                    <a:lumOff val="50000"/>
                  </a:schemeClr>
                </a:solidFill>
              </a:rPr>
              <a:t> </a:t>
            </a:r>
            <a:r>
              <a:rPr lang="en-AU" sz="1800" b="0" i="0" u="none" strike="noStrike" dirty="0">
                <a:effectLst/>
                <a:latin typeface="Slack-Lato"/>
                <a:hlinkClick r:id="rId5"/>
              </a:rPr>
              <a:t>https://services.land.vic.gov.au/SpatialDatamart/dataSearchViewMetadata.html?anzlicId=ANZVI0803004883&amp;extractionProviderId=1</a:t>
            </a:r>
            <a:endParaRPr lang="en-AU" sz="1800" b="0" i="0" u="none" strike="noStrike" dirty="0">
              <a:effectLst/>
              <a:latin typeface="Slack-Lato"/>
            </a:endParaRPr>
          </a:p>
          <a:p>
            <a:pPr marL="285750" indent="-285750">
              <a:buFont typeface="Arial" panose="020B0604020202020204" pitchFamily="34" charset="0"/>
              <a:buChar char="•"/>
            </a:pPr>
            <a:r>
              <a:rPr lang="en-AU" sz="1800" dirty="0">
                <a:solidFill>
                  <a:schemeClr val="tx1"/>
                </a:solidFill>
              </a:rPr>
              <a:t>This dataset contains information on national parks (location and name).</a:t>
            </a:r>
          </a:p>
          <a:p>
            <a:pPr marL="285750" indent="-285750">
              <a:buFont typeface="Arial" panose="020B0604020202020204" pitchFamily="34" charset="0"/>
              <a:buChar char="•"/>
            </a:pPr>
            <a:r>
              <a:rPr lang="en-AU" sz="1800" dirty="0">
                <a:solidFill>
                  <a:schemeClr val="tx1"/>
                </a:solidFill>
              </a:rPr>
              <a:t>This could be used for a map layer to identify whether a sighting is within a national park.</a:t>
            </a:r>
          </a:p>
        </p:txBody>
      </p:sp>
      <p:sp>
        <p:nvSpPr>
          <p:cNvPr id="11" name="Rectangle 10">
            <a:extLst>
              <a:ext uri="{FF2B5EF4-FFF2-40B4-BE49-F238E27FC236}">
                <a16:creationId xmlns:a16="http://schemas.microsoft.com/office/drawing/2014/main" id="{5E1B3E08-A411-42A4-AB6B-CA8FCE9CC6B2}"/>
              </a:ext>
            </a:extLst>
          </p:cNvPr>
          <p:cNvSpPr/>
          <p:nvPr/>
        </p:nvSpPr>
        <p:spPr>
          <a:xfrm>
            <a:off x="1219200" y="4328158"/>
            <a:ext cx="4905375" cy="2266950"/>
          </a:xfrm>
          <a:prstGeom prst="rect">
            <a:avLst/>
          </a:prstGeom>
          <a:solidFill>
            <a:schemeClr val="accent5">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en-AU" sz="1800" b="1" dirty="0">
                <a:solidFill>
                  <a:schemeClr val="tx1"/>
                </a:solidFill>
              </a:rPr>
              <a:t>Zoos</a:t>
            </a:r>
            <a:r>
              <a:rPr lang="en-AU" sz="1800" b="1" dirty="0">
                <a:solidFill>
                  <a:schemeClr val="tx1">
                    <a:lumMod val="50000"/>
                    <a:lumOff val="50000"/>
                  </a:schemeClr>
                </a:solidFill>
              </a:rPr>
              <a:t> </a:t>
            </a:r>
            <a:r>
              <a:rPr lang="en-AU" sz="1800" b="1" dirty="0">
                <a:solidFill>
                  <a:schemeClr val="tx1"/>
                </a:solidFill>
              </a:rPr>
              <a:t>Victoria</a:t>
            </a:r>
            <a:r>
              <a:rPr lang="en-AU" sz="1800" b="1" dirty="0">
                <a:solidFill>
                  <a:schemeClr val="tx1">
                    <a:lumMod val="50000"/>
                    <a:lumOff val="50000"/>
                  </a:schemeClr>
                </a:solidFill>
              </a:rPr>
              <a:t> </a:t>
            </a:r>
          </a:p>
          <a:p>
            <a:pPr marL="0" indent="0">
              <a:buNone/>
            </a:pPr>
            <a:r>
              <a:rPr lang="en-AU" sz="1800" dirty="0">
                <a:solidFill>
                  <a:schemeClr val="tx1">
                    <a:lumMod val="50000"/>
                    <a:lumOff val="50000"/>
                  </a:schemeClr>
                </a:solidFill>
                <a:hlinkClick r:id="rId6"/>
              </a:rPr>
              <a:t>https://www.zoo.org.au/fighting-extinction/local-threatened-species/</a:t>
            </a:r>
            <a:endParaRPr lang="en-AU" sz="1800" dirty="0">
              <a:solidFill>
                <a:schemeClr val="tx1">
                  <a:lumMod val="50000"/>
                  <a:lumOff val="50000"/>
                </a:schemeClr>
              </a:solidFill>
            </a:endParaRPr>
          </a:p>
          <a:p>
            <a:pPr marL="285750" indent="-285750">
              <a:buFont typeface="Arial" panose="020B0604020202020204" pitchFamily="34" charset="0"/>
              <a:buChar char="•"/>
            </a:pPr>
            <a:r>
              <a:rPr lang="en-AU" sz="1800" dirty="0">
                <a:solidFill>
                  <a:schemeClr val="tx1"/>
                </a:solidFill>
              </a:rPr>
              <a:t>This website provides photos and information on each threatened species.</a:t>
            </a:r>
          </a:p>
          <a:p>
            <a:pPr marL="285750" indent="-285750">
              <a:buFont typeface="Arial" panose="020B0604020202020204" pitchFamily="34" charset="0"/>
              <a:buChar char="•"/>
            </a:pPr>
            <a:r>
              <a:rPr lang="en-AU" sz="1800" dirty="0">
                <a:solidFill>
                  <a:schemeClr val="tx1"/>
                </a:solidFill>
              </a:rPr>
              <a:t>This could be used to provide information on each animal for the dashboard page.</a:t>
            </a:r>
          </a:p>
        </p:txBody>
      </p:sp>
      <p:pic>
        <p:nvPicPr>
          <p:cNvPr id="3074" name="Picture 2" descr="Helmeted Honeyeater">
            <a:extLst>
              <a:ext uri="{FF2B5EF4-FFF2-40B4-BE49-F238E27FC236}">
                <a16:creationId xmlns:a16="http://schemas.microsoft.com/office/drawing/2014/main" id="{BE936D9E-CEFE-4080-8988-B370A11FF49E}"/>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9896" b="99132" l="10000" r="90000">
                        <a14:foregroundMark x1="47700" y1="88368" x2="48100" y2="97569"/>
                        <a14:foregroundMark x1="48100" y1="97569" x2="48500" y2="99132"/>
                        <a14:backgroundMark x1="33700" y1="58854" x2="33700" y2="58854"/>
                        <a14:backgroundMark x1="33700" y1="58854" x2="28400" y2="76215"/>
                        <a14:backgroundMark x1="28400" y1="76215" x2="26700" y2="88542"/>
                        <a14:backgroundMark x1="59300" y1="34375" x2="64400" y2="17014"/>
                        <a14:backgroundMark x1="64400" y1="17014" x2="64400" y2="16840"/>
                        <a14:backgroundMark x1="76100" y1="36458" x2="67400" y2="59375"/>
                        <a14:backgroundMark x1="67400" y1="59375" x2="67300" y2="60243"/>
                      </a14:backgroundRemoval>
                    </a14:imgEffect>
                  </a14:imgLayer>
                </a14:imgProps>
              </a:ext>
              <a:ext uri="{28A0092B-C50C-407E-A947-70E740481C1C}">
                <a14:useLocalDpi xmlns:a14="http://schemas.microsoft.com/office/drawing/2010/main" val="0"/>
              </a:ext>
            </a:extLst>
          </a:blip>
          <a:srcRect/>
          <a:stretch>
            <a:fillRect/>
          </a:stretch>
        </p:blipFill>
        <p:spPr bwMode="auto">
          <a:xfrm flipH="1">
            <a:off x="-1809219" y="3956844"/>
            <a:ext cx="4994010" cy="287655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7E365804-048C-45CF-808C-93D211F2E2AA}"/>
              </a:ext>
            </a:extLst>
          </p:cNvPr>
          <p:cNvSpPr txBox="1"/>
          <p:nvPr/>
        </p:nvSpPr>
        <p:spPr>
          <a:xfrm>
            <a:off x="0" y="6379664"/>
            <a:ext cx="934202" cy="430887"/>
          </a:xfrm>
          <a:prstGeom prst="rect">
            <a:avLst/>
          </a:prstGeom>
          <a:noFill/>
        </p:spPr>
        <p:txBody>
          <a:bodyPr wrap="square" rtlCol="0">
            <a:spAutoFit/>
          </a:bodyPr>
          <a:lstStyle/>
          <a:p>
            <a:pPr algn="ctr"/>
            <a:r>
              <a:rPr lang="en-US" sz="1100" dirty="0">
                <a:solidFill>
                  <a:schemeClr val="bg2">
                    <a:lumMod val="75000"/>
                  </a:schemeClr>
                </a:solidFill>
              </a:rPr>
              <a:t>Helmeted Honeyeater</a:t>
            </a:r>
            <a:endParaRPr lang="en-AU" sz="1100" dirty="0">
              <a:solidFill>
                <a:schemeClr val="bg2">
                  <a:lumMod val="75000"/>
                </a:schemeClr>
              </a:solidFill>
            </a:endParaRPr>
          </a:p>
        </p:txBody>
      </p:sp>
    </p:spTree>
    <p:extLst>
      <p:ext uri="{BB962C8B-B14F-4D97-AF65-F5344CB8AC3E}">
        <p14:creationId xmlns:p14="http://schemas.microsoft.com/office/powerpoint/2010/main" val="1833789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AE1BD7-9FBE-4B2F-9F8F-5FCBAC906962}"/>
              </a:ext>
            </a:extLst>
          </p:cNvPr>
          <p:cNvSpPr txBox="1"/>
          <p:nvPr/>
        </p:nvSpPr>
        <p:spPr>
          <a:xfrm>
            <a:off x="723046" y="681037"/>
            <a:ext cx="10745908" cy="634020"/>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lvl="0" algn="ctr">
              <a:lnSpc>
                <a:spcPct val="80000"/>
              </a:lnSpc>
              <a:defRPr/>
            </a:pPr>
            <a:r>
              <a:rPr lang="en-US" sz="4400" b="1" kern="0" dirty="0">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Magical trick$ with data</a:t>
            </a:r>
            <a:endParaRPr kumimoji="0" lang="en-US" sz="44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endParaRPr>
          </a:p>
        </p:txBody>
      </p:sp>
      <p:graphicFrame>
        <p:nvGraphicFramePr>
          <p:cNvPr id="2" name="Diagram 1">
            <a:extLst>
              <a:ext uri="{FF2B5EF4-FFF2-40B4-BE49-F238E27FC236}">
                <a16:creationId xmlns:a16="http://schemas.microsoft.com/office/drawing/2014/main" id="{41FDCC14-5A94-4DB2-8BA9-A1A11E466375}"/>
              </a:ext>
            </a:extLst>
          </p:cNvPr>
          <p:cNvGraphicFramePr/>
          <p:nvPr>
            <p:extLst>
              <p:ext uri="{D42A27DB-BD31-4B8C-83A1-F6EECF244321}">
                <p14:modId xmlns:p14="http://schemas.microsoft.com/office/powerpoint/2010/main" val="2153413921"/>
              </p:ext>
            </p:extLst>
          </p:nvPr>
        </p:nvGraphicFramePr>
        <p:xfrm>
          <a:off x="1090965" y="1315057"/>
          <a:ext cx="9872956"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Orange-bellied Parrot - eBird">
            <a:extLst>
              <a:ext uri="{FF2B5EF4-FFF2-40B4-BE49-F238E27FC236}">
                <a16:creationId xmlns:a16="http://schemas.microsoft.com/office/drawing/2014/main" id="{ADBB8CA7-FB53-48F3-875B-69F539D66296}"/>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3111" b="95926" l="1167" r="96556">
                        <a14:foregroundMark x1="8167" y1="56667" x2="1222" y2="55407"/>
                        <a14:foregroundMark x1="39667" y1="7111" x2="45056" y2="8741"/>
                        <a14:foregroundMark x1="45056" y1="8741" x2="46833" y2="8296"/>
                        <a14:foregroundMark x1="44000" y1="3259" x2="42278" y2="3259"/>
                        <a14:foregroundMark x1="78167" y1="87407" x2="82056" y2="95926"/>
                        <a14:foregroundMark x1="90222" y1="81926" x2="96556" y2="75704"/>
                      </a14:backgroundRemoval>
                    </a14:imgEffect>
                  </a14:imgLayer>
                </a14:imgProps>
              </a:ext>
              <a:ext uri="{28A0092B-C50C-407E-A947-70E740481C1C}">
                <a14:useLocalDpi xmlns:a14="http://schemas.microsoft.com/office/drawing/2010/main" val="0"/>
              </a:ext>
            </a:extLst>
          </a:blip>
          <a:srcRect/>
          <a:stretch>
            <a:fillRect/>
          </a:stretch>
        </p:blipFill>
        <p:spPr bwMode="auto">
          <a:xfrm>
            <a:off x="9321553" y="4580889"/>
            <a:ext cx="2870447" cy="215283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3E1447A-3F6B-40F0-A691-6B01B67ACF92}"/>
              </a:ext>
            </a:extLst>
          </p:cNvPr>
          <p:cNvSpPr txBox="1"/>
          <p:nvPr/>
        </p:nvSpPr>
        <p:spPr>
          <a:xfrm>
            <a:off x="10240875" y="6302837"/>
            <a:ext cx="1228079" cy="430887"/>
          </a:xfrm>
          <a:prstGeom prst="rect">
            <a:avLst/>
          </a:prstGeom>
          <a:noFill/>
        </p:spPr>
        <p:txBody>
          <a:bodyPr wrap="square" rtlCol="0">
            <a:spAutoFit/>
          </a:bodyPr>
          <a:lstStyle/>
          <a:p>
            <a:pPr algn="ctr"/>
            <a:r>
              <a:rPr lang="en-US" sz="1100" dirty="0">
                <a:solidFill>
                  <a:schemeClr val="bg2">
                    <a:lumMod val="75000"/>
                  </a:schemeClr>
                </a:solidFill>
              </a:rPr>
              <a:t>Orange-Bellied Parrot</a:t>
            </a:r>
            <a:endParaRPr lang="en-AU" sz="1100" dirty="0">
              <a:solidFill>
                <a:schemeClr val="bg2">
                  <a:lumMod val="75000"/>
                </a:schemeClr>
              </a:solidFill>
            </a:endParaRPr>
          </a:p>
        </p:txBody>
      </p:sp>
    </p:spTree>
    <p:extLst>
      <p:ext uri="{BB962C8B-B14F-4D97-AF65-F5344CB8AC3E}">
        <p14:creationId xmlns:p14="http://schemas.microsoft.com/office/powerpoint/2010/main" val="3183867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1D3FA3F-B6A7-41CB-A312-B778A634EF11}"/>
              </a:ext>
            </a:extLst>
          </p:cNvPr>
          <p:cNvSpPr txBox="1"/>
          <p:nvPr/>
        </p:nvSpPr>
        <p:spPr>
          <a:xfrm>
            <a:off x="723046" y="681037"/>
            <a:ext cx="10745908" cy="634020"/>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lvl="0" algn="ctr">
              <a:lnSpc>
                <a:spcPct val="80000"/>
              </a:lnSpc>
              <a:defRPr/>
            </a:pPr>
            <a:r>
              <a:rPr lang="en-US" sz="4400" b="1" kern="0" dirty="0">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Magical trick$ with data</a:t>
            </a:r>
            <a:endParaRPr kumimoji="0" lang="en-US" sz="44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endParaRPr>
          </a:p>
        </p:txBody>
      </p:sp>
      <p:graphicFrame>
        <p:nvGraphicFramePr>
          <p:cNvPr id="2" name="Diagram 1">
            <a:extLst>
              <a:ext uri="{FF2B5EF4-FFF2-40B4-BE49-F238E27FC236}">
                <a16:creationId xmlns:a16="http://schemas.microsoft.com/office/drawing/2014/main" id="{D8E3C372-0391-46C2-87E4-7FAE7E7D0AB9}"/>
              </a:ext>
            </a:extLst>
          </p:cNvPr>
          <p:cNvGraphicFramePr/>
          <p:nvPr>
            <p:extLst>
              <p:ext uri="{D42A27DB-BD31-4B8C-83A1-F6EECF244321}">
                <p14:modId xmlns:p14="http://schemas.microsoft.com/office/powerpoint/2010/main" val="1892995693"/>
              </p:ext>
            </p:extLst>
          </p:nvPr>
        </p:nvGraphicFramePr>
        <p:xfrm>
          <a:off x="1410561" y="1315057"/>
          <a:ext cx="9872956"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050" name="Picture 2" descr="Brush-tailed rock wallaby on the brink of extinction">
            <a:extLst>
              <a:ext uri="{FF2B5EF4-FFF2-40B4-BE49-F238E27FC236}">
                <a16:creationId xmlns:a16="http://schemas.microsoft.com/office/drawing/2014/main" id="{AEC32C4E-09C8-4151-980B-7DE7718AF792}"/>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9779" b="99527" l="9941" r="89941">
                        <a14:foregroundMark x1="34556" y1="92902" x2="34556" y2="92902"/>
                        <a14:foregroundMark x1="34320" y1="91167" x2="31953" y2="98423"/>
                        <a14:foregroundMark x1="31953" y1="98423" x2="36450" y2="93218"/>
                        <a14:foregroundMark x1="36450" y1="93218" x2="36568" y2="91956"/>
                        <a14:foregroundMark x1="39645" y1="89117" x2="37988" y2="99527"/>
                        <a14:foregroundMark x1="67574" y1="9779" x2="66154" y2="10095"/>
                        <a14:backgroundMark x1="31953" y1="30599" x2="28876" y2="36120"/>
                        <a14:backgroundMark x1="28639" y1="36751" x2="24615" y2="52208"/>
                        <a14:backgroundMark x1="24615" y1="52208" x2="24615" y2="56467"/>
                        <a14:backgroundMark x1="45325" y1="82808" x2="50888" y2="79495"/>
                        <a14:backgroundMark x1="50888" y1="79495" x2="49349" y2="82334"/>
                        <a14:backgroundMark x1="71361" y1="83123" x2="66272" y2="78864"/>
                        <a14:backgroundMark x1="66272" y1="78864" x2="71479" y2="74290"/>
                        <a14:backgroundMark x1="71479" y1="74290" x2="75385" y2="67823"/>
                        <a14:backgroundMark x1="75385" y1="67823" x2="78462" y2="68454"/>
                        <a14:backgroundMark x1="31006" y1="82334" x2="26272" y2="77445"/>
                        <a14:backgroundMark x1="26272" y1="77445" x2="31124" y2="82177"/>
                        <a14:backgroundMark x1="31124" y1="82177" x2="32071" y2="83596"/>
                        <a14:backgroundMark x1="28047" y1="78233" x2="25089" y2="70978"/>
                        <a14:backgroundMark x1="25089" y1="70978" x2="25089" y2="69401"/>
                        <a14:backgroundMark x1="26391" y1="71609" x2="24615" y2="67192"/>
                        <a14:backgroundMark x1="25799" y1="69401" x2="26154" y2="70505"/>
                      </a14:backgroundRemoval>
                    </a14:imgEffect>
                  </a14:imgLayer>
                </a14:imgProps>
              </a:ext>
              <a:ext uri="{28A0092B-C50C-407E-A947-70E740481C1C}">
                <a14:useLocalDpi xmlns:a14="http://schemas.microsoft.com/office/drawing/2010/main" val="0"/>
              </a:ext>
            </a:extLst>
          </a:blip>
          <a:srcRect/>
          <a:stretch>
            <a:fillRect/>
          </a:stretch>
        </p:blipFill>
        <p:spPr bwMode="auto">
          <a:xfrm>
            <a:off x="-657005" y="4511058"/>
            <a:ext cx="3128022" cy="234694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1EA8DB8-00CB-4C1B-8926-6E678ECBBB9B}"/>
              </a:ext>
            </a:extLst>
          </p:cNvPr>
          <p:cNvSpPr txBox="1"/>
          <p:nvPr/>
        </p:nvSpPr>
        <p:spPr>
          <a:xfrm>
            <a:off x="1251814" y="6176963"/>
            <a:ext cx="1228079" cy="430887"/>
          </a:xfrm>
          <a:prstGeom prst="rect">
            <a:avLst/>
          </a:prstGeom>
          <a:noFill/>
        </p:spPr>
        <p:txBody>
          <a:bodyPr wrap="square" rtlCol="0">
            <a:spAutoFit/>
          </a:bodyPr>
          <a:lstStyle/>
          <a:p>
            <a:pPr algn="ctr"/>
            <a:r>
              <a:rPr lang="en-US" sz="1100" dirty="0">
                <a:solidFill>
                  <a:schemeClr val="bg2">
                    <a:lumMod val="75000"/>
                  </a:schemeClr>
                </a:solidFill>
              </a:rPr>
              <a:t>Brush-tailed rock wallaby</a:t>
            </a:r>
            <a:endParaRPr lang="en-AU" sz="1100" dirty="0">
              <a:solidFill>
                <a:schemeClr val="bg2">
                  <a:lumMod val="75000"/>
                </a:schemeClr>
              </a:solidFill>
            </a:endParaRPr>
          </a:p>
        </p:txBody>
      </p:sp>
    </p:spTree>
    <p:extLst>
      <p:ext uri="{BB962C8B-B14F-4D97-AF65-F5344CB8AC3E}">
        <p14:creationId xmlns:p14="http://schemas.microsoft.com/office/powerpoint/2010/main" val="1151312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Animal Map">
            <a:hlinkClick r:id="" action="ppaction://media"/>
            <a:extLst>
              <a:ext uri="{FF2B5EF4-FFF2-40B4-BE49-F238E27FC236}">
                <a16:creationId xmlns:a16="http://schemas.microsoft.com/office/drawing/2014/main" id="{88CA746B-B713-48A2-9E55-5E9DAAAEFA8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3280038" y="2012056"/>
            <a:ext cx="8453437" cy="4351338"/>
          </a:xfrm>
        </p:spPr>
      </p:pic>
      <p:sp>
        <p:nvSpPr>
          <p:cNvPr id="4" name="TextBox 3">
            <a:extLst>
              <a:ext uri="{FF2B5EF4-FFF2-40B4-BE49-F238E27FC236}">
                <a16:creationId xmlns:a16="http://schemas.microsoft.com/office/drawing/2014/main" id="{C7E4AE3F-111C-4D91-8D56-6BAFF4EBD46D}"/>
              </a:ext>
            </a:extLst>
          </p:cNvPr>
          <p:cNvSpPr txBox="1"/>
          <p:nvPr/>
        </p:nvSpPr>
        <p:spPr>
          <a:xfrm>
            <a:off x="723046" y="681037"/>
            <a:ext cx="10745908" cy="1175706"/>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lvl="0" algn="ctr">
              <a:lnSpc>
                <a:spcPct val="80000"/>
              </a:lnSpc>
              <a:defRPr/>
            </a:pPr>
            <a:r>
              <a:rPr lang="en-US" sz="4400" b="1" kern="0" dirty="0" err="1">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Visuali$ation</a:t>
            </a:r>
            <a:r>
              <a:rPr lang="en-US" sz="4400" b="1" kern="0" dirty="0">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 wizardry (aka Viz Wiz)</a:t>
            </a:r>
            <a:endParaRPr kumimoji="0" lang="en-US" sz="44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endParaRPr>
          </a:p>
        </p:txBody>
      </p:sp>
      <p:pic>
        <p:nvPicPr>
          <p:cNvPr id="6146" name="Picture 2" descr="Macquarie Perch (Macquaria australasica) - Environment, Planning and  Sustainable Development Directorate - Environment">
            <a:extLst>
              <a:ext uri="{FF2B5EF4-FFF2-40B4-BE49-F238E27FC236}">
                <a16:creationId xmlns:a16="http://schemas.microsoft.com/office/drawing/2014/main" id="{A63FCB80-6293-4CCD-8802-6DAC770B895A}"/>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500" l="5167" r="91167">
                        <a14:foregroundMark x1="8667" y1="59750" x2="8667" y2="59750"/>
                        <a14:foregroundMark x1="5167" y1="60500" x2="5167" y2="60500"/>
                        <a14:foregroundMark x1="32333" y1="90500" x2="32333" y2="90500"/>
                        <a14:foregroundMark x1="31167" y1="90500" x2="31167" y2="90500"/>
                        <a14:foregroundMark x1="31833" y1="43000" x2="31833" y2="43000"/>
                        <a14:foregroundMark x1="30667" y1="40000" x2="30667" y2="40000"/>
                        <a14:foregroundMark x1="27667" y1="47250" x2="27667" y2="47250"/>
                        <a14:foregroundMark x1="26667" y1="51000" x2="26667" y2="51000"/>
                        <a14:foregroundMark x1="29333" y1="40000" x2="29333" y2="40000"/>
                        <a14:foregroundMark x1="31000" y1="40000" x2="31000" y2="40000"/>
                        <a14:foregroundMark x1="31000" y1="39000" x2="31000" y2="39000"/>
                        <a14:foregroundMark x1="90667" y1="62500" x2="90667" y2="62500"/>
                        <a14:foregroundMark x1="91167" y1="67000" x2="91167" y2="67000"/>
                        <a14:foregroundMark x1="86000" y1="68000" x2="86000" y2="68000"/>
                        <a14:foregroundMark x1="86833" y1="69500" x2="86833" y2="69500"/>
                        <a14:foregroundMark x1="89333" y1="68000" x2="89333" y2="68000"/>
                        <a14:foregroundMark x1="58833" y1="88500" x2="58833" y2="88500"/>
                        <a14:backgroundMark x1="86333" y1="72250" x2="86333" y2="72250"/>
                        <a14:backgroundMark x1="54167" y1="87750" x2="54167" y2="87750"/>
                        <a14:backgroundMark x1="29833" y1="77250" x2="29833" y2="77250"/>
                        <a14:backgroundMark x1="32167" y1="75250" x2="32167" y2="75250"/>
                      </a14:backgroundRemoval>
                    </a14:imgEffect>
                  </a14:imgLayer>
                </a14:imgProps>
              </a:ext>
              <a:ext uri="{28A0092B-C50C-407E-A947-70E740481C1C}">
                <a14:useLocalDpi xmlns:a14="http://schemas.microsoft.com/office/drawing/2010/main" val="0"/>
              </a:ext>
            </a:extLst>
          </a:blip>
          <a:srcRect/>
          <a:stretch>
            <a:fillRect/>
          </a:stretch>
        </p:blipFill>
        <p:spPr bwMode="auto">
          <a:xfrm>
            <a:off x="206144" y="4888375"/>
            <a:ext cx="2469058" cy="1646038"/>
          </a:xfrm>
          <a:prstGeom prst="rect">
            <a:avLst/>
          </a:prstGeom>
          <a:noFill/>
          <a:extLst>
            <a:ext uri="{909E8E84-426E-40DD-AFC4-6F175D3DCCD1}">
              <a14:hiddenFill xmlns:a14="http://schemas.microsoft.com/office/drawing/2010/main">
                <a:solidFill>
                  <a:srgbClr val="FFFFFF"/>
                </a:solidFill>
              </a14:hiddenFill>
            </a:ext>
          </a:extLst>
        </p:spPr>
      </p:pic>
      <p:sp>
        <p:nvSpPr>
          <p:cNvPr id="8" name="Thought Bubble: Cloud 7">
            <a:extLst>
              <a:ext uri="{FF2B5EF4-FFF2-40B4-BE49-F238E27FC236}">
                <a16:creationId xmlns:a16="http://schemas.microsoft.com/office/drawing/2014/main" id="{0BEC58FE-692E-4A58-85AC-595B4785D38D}"/>
              </a:ext>
            </a:extLst>
          </p:cNvPr>
          <p:cNvSpPr/>
          <p:nvPr/>
        </p:nvSpPr>
        <p:spPr>
          <a:xfrm>
            <a:off x="458525" y="3018408"/>
            <a:ext cx="2778711" cy="1993318"/>
          </a:xfrm>
          <a:prstGeom prst="cloudCallout">
            <a:avLst>
              <a:gd name="adj1" fmla="val 13672"/>
              <a:gd name="adj2" fmla="val 66761"/>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Let me show you where to find my threatened friends.. Places which I can’t get to</a:t>
            </a:r>
            <a:endParaRPr lang="en-AU" sz="1600" dirty="0">
              <a:solidFill>
                <a:schemeClr val="tx1"/>
              </a:solidFill>
            </a:endParaRPr>
          </a:p>
        </p:txBody>
      </p:sp>
      <p:sp>
        <p:nvSpPr>
          <p:cNvPr id="9" name="TextBox 8">
            <a:extLst>
              <a:ext uri="{FF2B5EF4-FFF2-40B4-BE49-F238E27FC236}">
                <a16:creationId xmlns:a16="http://schemas.microsoft.com/office/drawing/2014/main" id="{75BAEBF0-1630-40CB-BD25-B455EAED3E67}"/>
              </a:ext>
            </a:extLst>
          </p:cNvPr>
          <p:cNvSpPr txBox="1"/>
          <p:nvPr/>
        </p:nvSpPr>
        <p:spPr>
          <a:xfrm>
            <a:off x="1447123" y="6405998"/>
            <a:ext cx="1228079" cy="261610"/>
          </a:xfrm>
          <a:prstGeom prst="rect">
            <a:avLst/>
          </a:prstGeom>
          <a:noFill/>
        </p:spPr>
        <p:txBody>
          <a:bodyPr wrap="square" rtlCol="0">
            <a:spAutoFit/>
          </a:bodyPr>
          <a:lstStyle/>
          <a:p>
            <a:pPr algn="ctr"/>
            <a:r>
              <a:rPr lang="en-US" sz="1100" dirty="0">
                <a:solidFill>
                  <a:schemeClr val="bg2">
                    <a:lumMod val="75000"/>
                  </a:schemeClr>
                </a:solidFill>
              </a:rPr>
              <a:t>Macquarie Perch</a:t>
            </a:r>
            <a:endParaRPr lang="en-AU" sz="1100" dirty="0">
              <a:solidFill>
                <a:schemeClr val="bg2">
                  <a:lumMod val="75000"/>
                </a:schemeClr>
              </a:solidFill>
            </a:endParaRPr>
          </a:p>
        </p:txBody>
      </p:sp>
    </p:spTree>
    <p:extLst>
      <p:ext uri="{BB962C8B-B14F-4D97-AF65-F5344CB8AC3E}">
        <p14:creationId xmlns:p14="http://schemas.microsoft.com/office/powerpoint/2010/main" val="3970311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522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7"/>
                </p:tgtEl>
              </p:cMediaNode>
            </p:video>
            <p:seq concurrent="1" nextAc="seek">
              <p:cTn id="13" restart="whenNotActive" fill="hold" evtFilter="cancelBubble" nodeType="interactiveSeq">
                <p:stCondLst>
                  <p:cond evt="onClick" delay="0">
                    <p:tgtEl>
                      <p:spTgt spid="7"/>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7"/>
                                        </p:tgtEl>
                                      </p:cBhvr>
                                    </p:cmd>
                                  </p:childTnLst>
                                </p:cTn>
                              </p:par>
                            </p:childTnLst>
                          </p:cTn>
                        </p:par>
                      </p:childTnLst>
                    </p:cTn>
                  </p:par>
                </p:childTnLst>
              </p:cTn>
              <p:nextCondLst>
                <p:cond evt="onClick" delay="0">
                  <p:tgtEl>
                    <p:spTgt spid="7"/>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50CE91E-8509-4746-9DE5-8D38ABF91724}"/>
              </a:ext>
            </a:extLst>
          </p:cNvPr>
          <p:cNvSpPr txBox="1"/>
          <p:nvPr/>
        </p:nvSpPr>
        <p:spPr>
          <a:xfrm>
            <a:off x="723046" y="681037"/>
            <a:ext cx="10745908" cy="1175706"/>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lvl="0" algn="ctr">
              <a:lnSpc>
                <a:spcPct val="80000"/>
              </a:lnSpc>
              <a:defRPr/>
            </a:pPr>
            <a:r>
              <a:rPr lang="en-US" sz="4400" b="1" kern="0" dirty="0" err="1">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Visuali$ation</a:t>
            </a:r>
            <a:r>
              <a:rPr lang="en-US" sz="4400" b="1" kern="0" dirty="0">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 wizardry (aka Viz Wiz)</a:t>
            </a:r>
            <a:endParaRPr kumimoji="0" lang="en-US" sz="44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endParaRPr>
          </a:p>
        </p:txBody>
      </p:sp>
      <p:pic>
        <p:nvPicPr>
          <p:cNvPr id="5122" name="Picture 2" descr="Plains wanderer | Biodiversity of the Western Volcanic Plains">
            <a:extLst>
              <a:ext uri="{FF2B5EF4-FFF2-40B4-BE49-F238E27FC236}">
                <a16:creationId xmlns:a16="http://schemas.microsoft.com/office/drawing/2014/main" id="{DD4D9BEE-46C3-4047-8142-0FB999617881}"/>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7838" b="98108" l="10000" r="90000">
                        <a14:foregroundMark x1="51250" y1="9459" x2="51250" y2="9459"/>
                        <a14:foregroundMark x1="46719" y1="11351" x2="46719" y2="11351"/>
                        <a14:foregroundMark x1="45781" y1="12703" x2="45781" y2="12703"/>
                        <a14:foregroundMark x1="57969" y1="14865" x2="57969" y2="14865"/>
                        <a14:foregroundMark x1="56563" y1="8378" x2="56563" y2="8378"/>
                        <a14:foregroundMark x1="74844" y1="74054" x2="74844" y2="74054"/>
                        <a14:foregroundMark x1="63438" y1="96486" x2="63438" y2="96486"/>
                        <a14:foregroundMark x1="52812" y1="98108" x2="52812" y2="98108"/>
                        <a14:backgroundMark x1="61719" y1="89730" x2="61719" y2="89730"/>
                        <a14:backgroundMark x1="55313" y1="99730" x2="55313" y2="99730"/>
                        <a14:backgroundMark x1="54844" y1="98108" x2="54844" y2="98108"/>
                      </a14:backgroundRemoval>
                    </a14:imgEffect>
                  </a14:imgLayer>
                </a14:imgProps>
              </a:ext>
              <a:ext uri="{28A0092B-C50C-407E-A947-70E740481C1C}">
                <a14:useLocalDpi xmlns:a14="http://schemas.microsoft.com/office/drawing/2010/main" val="0"/>
              </a:ext>
            </a:extLst>
          </a:blip>
          <a:srcRect l="39373" r="19910"/>
          <a:stretch/>
        </p:blipFill>
        <p:spPr bwMode="auto">
          <a:xfrm>
            <a:off x="10576264" y="4634837"/>
            <a:ext cx="1615736" cy="2294184"/>
          </a:xfrm>
          <a:prstGeom prst="rect">
            <a:avLst/>
          </a:prstGeom>
          <a:noFill/>
          <a:extLst>
            <a:ext uri="{909E8E84-426E-40DD-AFC4-6F175D3DCCD1}">
              <a14:hiddenFill xmlns:a14="http://schemas.microsoft.com/office/drawing/2010/main">
                <a:solidFill>
                  <a:srgbClr val="FFFFFF"/>
                </a:solidFill>
              </a14:hiddenFill>
            </a:ext>
          </a:extLst>
        </p:spPr>
      </p:pic>
      <p:sp>
        <p:nvSpPr>
          <p:cNvPr id="8" name="Content Placeholder 7">
            <a:extLst>
              <a:ext uri="{FF2B5EF4-FFF2-40B4-BE49-F238E27FC236}">
                <a16:creationId xmlns:a16="http://schemas.microsoft.com/office/drawing/2014/main" id="{0D26CAFB-ED02-4164-B64F-6C4A5F413770}"/>
              </a:ext>
            </a:extLst>
          </p:cNvPr>
          <p:cNvSpPr>
            <a:spLocks noGrp="1"/>
          </p:cNvSpPr>
          <p:nvPr>
            <p:ph idx="1"/>
          </p:nvPr>
        </p:nvSpPr>
        <p:spPr/>
        <p:txBody>
          <a:bodyPr/>
          <a:lstStyle/>
          <a:p>
            <a:endParaRPr lang="en-AU"/>
          </a:p>
        </p:txBody>
      </p:sp>
      <p:sp>
        <p:nvSpPr>
          <p:cNvPr id="9" name="TextBox 8">
            <a:extLst>
              <a:ext uri="{FF2B5EF4-FFF2-40B4-BE49-F238E27FC236}">
                <a16:creationId xmlns:a16="http://schemas.microsoft.com/office/drawing/2014/main" id="{DFADCD16-BB95-4FB3-BF1B-12E284945CFB}"/>
              </a:ext>
            </a:extLst>
          </p:cNvPr>
          <p:cNvSpPr txBox="1"/>
          <p:nvPr/>
        </p:nvSpPr>
        <p:spPr>
          <a:xfrm>
            <a:off x="10040707" y="6291382"/>
            <a:ext cx="1228079" cy="261610"/>
          </a:xfrm>
          <a:prstGeom prst="rect">
            <a:avLst/>
          </a:prstGeom>
          <a:noFill/>
        </p:spPr>
        <p:txBody>
          <a:bodyPr wrap="square" rtlCol="0">
            <a:spAutoFit/>
          </a:bodyPr>
          <a:lstStyle/>
          <a:p>
            <a:pPr algn="ctr"/>
            <a:r>
              <a:rPr lang="en-US" sz="1100" dirty="0">
                <a:solidFill>
                  <a:schemeClr val="bg2">
                    <a:lumMod val="75000"/>
                  </a:schemeClr>
                </a:solidFill>
              </a:rPr>
              <a:t>Plains-Wanderer</a:t>
            </a:r>
            <a:endParaRPr lang="en-AU" sz="1100" dirty="0">
              <a:solidFill>
                <a:schemeClr val="bg2">
                  <a:lumMod val="75000"/>
                </a:schemeClr>
              </a:solidFill>
            </a:endParaRPr>
          </a:p>
        </p:txBody>
      </p:sp>
      <p:sp>
        <p:nvSpPr>
          <p:cNvPr id="11" name="Speech Bubble: Oval 10">
            <a:extLst>
              <a:ext uri="{FF2B5EF4-FFF2-40B4-BE49-F238E27FC236}">
                <a16:creationId xmlns:a16="http://schemas.microsoft.com/office/drawing/2014/main" id="{2889582C-F8C2-42BD-AF0F-442F713984B3}"/>
              </a:ext>
            </a:extLst>
          </p:cNvPr>
          <p:cNvSpPr/>
          <p:nvPr/>
        </p:nvSpPr>
        <p:spPr>
          <a:xfrm>
            <a:off x="8895425" y="3429001"/>
            <a:ext cx="2752078" cy="1364942"/>
          </a:xfrm>
          <a:prstGeom prst="wedgeEllipseCallout">
            <a:avLst>
              <a:gd name="adj1" fmla="val 16338"/>
              <a:gd name="adj2" fmla="val 59139"/>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With this information, I can stalk all my threatened friends</a:t>
            </a:r>
            <a:endParaRPr lang="en-AU" dirty="0">
              <a:solidFill>
                <a:schemeClr val="tx1"/>
              </a:solidFill>
            </a:endParaRPr>
          </a:p>
        </p:txBody>
      </p:sp>
    </p:spTree>
    <p:extLst>
      <p:ext uri="{BB962C8B-B14F-4D97-AF65-F5344CB8AC3E}">
        <p14:creationId xmlns:p14="http://schemas.microsoft.com/office/powerpoint/2010/main" val="1853259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B2E16F-A183-49AB-83AA-82FDF89EC305}"/>
              </a:ext>
            </a:extLst>
          </p:cNvPr>
          <p:cNvSpPr>
            <a:spLocks noGrp="1"/>
          </p:cNvSpPr>
          <p:nvPr>
            <p:ph idx="1"/>
          </p:nvPr>
        </p:nvSpPr>
        <p:spPr/>
        <p:txBody>
          <a:bodyPr/>
          <a:lstStyle/>
          <a:p>
            <a:endParaRPr lang="en-AU" dirty="0">
              <a:solidFill>
                <a:schemeClr val="tx1">
                  <a:lumMod val="50000"/>
                  <a:lumOff val="50000"/>
                </a:schemeClr>
              </a:solidFill>
            </a:endParaRPr>
          </a:p>
        </p:txBody>
      </p:sp>
      <p:sp>
        <p:nvSpPr>
          <p:cNvPr id="6" name="TextBox 5">
            <a:extLst>
              <a:ext uri="{FF2B5EF4-FFF2-40B4-BE49-F238E27FC236}">
                <a16:creationId xmlns:a16="http://schemas.microsoft.com/office/drawing/2014/main" id="{D8B6AE11-C598-4BE8-920A-BE0FFFF21BBB}"/>
              </a:ext>
            </a:extLst>
          </p:cNvPr>
          <p:cNvSpPr txBox="1"/>
          <p:nvPr/>
        </p:nvSpPr>
        <p:spPr>
          <a:xfrm>
            <a:off x="723046" y="681037"/>
            <a:ext cx="10745908" cy="1175706"/>
          </a:xfrm>
          <a:prstGeom prst="rect">
            <a:avLst/>
          </a:prstGeom>
          <a:noFill/>
          <a:scene3d>
            <a:camera prst="perspectiveFront"/>
            <a:lightRig rig="threePt" dir="t"/>
          </a:scene3d>
        </p:spPr>
        <p:txBody>
          <a:bodyPr wrap="square" rtlCol="0">
            <a:spAutoFit/>
            <a:scene3d>
              <a:camera prst="perspectiveRelaxed">
                <a:rot lat="19199996" lon="0" rev="0"/>
              </a:camera>
              <a:lightRig rig="threePt" dir="t"/>
            </a:scene3d>
            <a:sp3d extrusionH="57150">
              <a:bevelT w="38100" h="38100"/>
            </a:sp3d>
          </a:bodyPr>
          <a:lstStyle/>
          <a:p>
            <a:pPr lvl="0" algn="ctr">
              <a:lnSpc>
                <a:spcPct val="80000"/>
              </a:lnSpc>
              <a:defRPr/>
            </a:pPr>
            <a:r>
              <a:rPr lang="en-US" sz="4400" b="1" kern="0" dirty="0" err="1">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Visuali$ation</a:t>
            </a:r>
            <a:r>
              <a:rPr lang="en-US" sz="4400" b="1" kern="0" dirty="0">
                <a:solidFill>
                  <a:srgbClr val="EF9C07">
                    <a:lumMod val="60000"/>
                    <a:lumOff val="40000"/>
                  </a:srgbClr>
                </a:solidFill>
                <a:effectLst>
                  <a:outerShdw blurRad="190500" dist="685800" dir="5400000" algn="t" rotWithShape="0">
                    <a:srgbClr val="000000">
                      <a:alpha val="20000"/>
                    </a:srgbClr>
                  </a:outerShdw>
                </a:effectLst>
                <a:latin typeface="Animales Fantastic" panose="02000500000000000000" pitchFamily="2" charset="0"/>
                <a:cs typeface="Aharoni" pitchFamily="2" charset="-79"/>
              </a:rPr>
              <a:t> wizardry (aka Viz Wiz)</a:t>
            </a:r>
            <a:endParaRPr kumimoji="0" lang="en-US" sz="4400" b="1" i="0" u="none" strike="noStrike" kern="0" cap="none" spc="0" normalizeH="0" baseline="0" noProof="0" dirty="0">
              <a:ln>
                <a:noFill/>
              </a:ln>
              <a:solidFill>
                <a:srgbClr val="EF9C07">
                  <a:lumMod val="60000"/>
                  <a:lumOff val="40000"/>
                </a:srgbClr>
              </a:solidFill>
              <a:effectLst>
                <a:outerShdw blurRad="190500" dist="685800" dir="5400000" algn="t" rotWithShape="0">
                  <a:srgbClr val="000000">
                    <a:alpha val="20000"/>
                  </a:srgbClr>
                </a:outerShdw>
              </a:effectLst>
              <a:uLnTx/>
              <a:uFillTx/>
              <a:latin typeface="Animales Fantastic" panose="02000500000000000000" pitchFamily="2" charset="0"/>
              <a:cs typeface="Aharoni" pitchFamily="2" charset="-79"/>
            </a:endParaRPr>
          </a:p>
        </p:txBody>
      </p:sp>
      <p:pic>
        <p:nvPicPr>
          <p:cNvPr id="4098" name="Picture 2" descr="Australian endangered species: Regent Honeyeater">
            <a:extLst>
              <a:ext uri="{FF2B5EF4-FFF2-40B4-BE49-F238E27FC236}">
                <a16:creationId xmlns:a16="http://schemas.microsoft.com/office/drawing/2014/main" id="{60ED2663-A847-4EF0-8F7F-271453A0DD93}"/>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58639" y1="79254" x2="58639" y2="79254"/>
                        <a14:foregroundMark x1="61879" y1="80551" x2="61879" y2="80551"/>
                        <a14:foregroundMark x1="61123" y1="83306" x2="61123" y2="83306"/>
                        <a14:foregroundMark x1="55832" y1="82658" x2="56156" y2="84765"/>
                        <a14:foregroundMark x1="78942" y1="38088" x2="79050" y2="45543"/>
                      </a14:backgroundRemoval>
                    </a14:imgEffect>
                  </a14:imgLayer>
                </a14:imgProps>
              </a:ext>
              <a:ext uri="{28A0092B-C50C-407E-A947-70E740481C1C}">
                <a14:useLocalDpi xmlns:a14="http://schemas.microsoft.com/office/drawing/2010/main" val="0"/>
              </a:ext>
            </a:extLst>
          </a:blip>
          <a:srcRect l="46595" t="17636" r="11946" b="12122"/>
          <a:stretch/>
        </p:blipFill>
        <p:spPr bwMode="auto">
          <a:xfrm>
            <a:off x="9974386" y="4354497"/>
            <a:ext cx="2217614" cy="2503503"/>
          </a:xfrm>
          <a:prstGeom prst="rect">
            <a:avLst/>
          </a:prstGeom>
          <a:noFill/>
          <a:extLst>
            <a:ext uri="{909E8E84-426E-40DD-AFC4-6F175D3DCCD1}">
              <a14:hiddenFill xmlns:a14="http://schemas.microsoft.com/office/drawing/2010/main">
                <a:solidFill>
                  <a:srgbClr val="FFFFFF"/>
                </a:solidFill>
              </a14:hiddenFill>
            </a:ext>
          </a:extLst>
        </p:spPr>
      </p:pic>
      <p:sp>
        <p:nvSpPr>
          <p:cNvPr id="7" name="Speech Bubble: Rectangle with Corners Rounded 6">
            <a:extLst>
              <a:ext uri="{FF2B5EF4-FFF2-40B4-BE49-F238E27FC236}">
                <a16:creationId xmlns:a16="http://schemas.microsoft.com/office/drawing/2014/main" id="{97F0169A-44F1-496D-A4D3-92F2AB750B29}"/>
              </a:ext>
            </a:extLst>
          </p:cNvPr>
          <p:cNvSpPr/>
          <p:nvPr/>
        </p:nvSpPr>
        <p:spPr>
          <a:xfrm>
            <a:off x="8602462" y="3178791"/>
            <a:ext cx="2006354" cy="1175706"/>
          </a:xfrm>
          <a:prstGeom prst="wedgeRoundRectCallout">
            <a:avLst>
              <a:gd name="adj1" fmla="val 57928"/>
              <a:gd name="adj2" fmla="val 70806"/>
              <a:gd name="adj3" fmla="val 16667"/>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For those into the nitty gritty details</a:t>
            </a:r>
            <a:endParaRPr lang="en-AU" dirty="0">
              <a:solidFill>
                <a:schemeClr val="tx1"/>
              </a:solidFill>
            </a:endParaRPr>
          </a:p>
        </p:txBody>
      </p:sp>
    </p:spTree>
    <p:extLst>
      <p:ext uri="{BB962C8B-B14F-4D97-AF65-F5344CB8AC3E}">
        <p14:creationId xmlns:p14="http://schemas.microsoft.com/office/powerpoint/2010/main" val="3775082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224</TotalTime>
  <Words>1046</Words>
  <Application>Microsoft Office PowerPoint</Application>
  <PresentationFormat>Widescreen</PresentationFormat>
  <Paragraphs>114</Paragraphs>
  <Slides>10</Slides>
  <Notes>10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Animales Fantastic</vt:lpstr>
      <vt:lpstr>Arial</vt:lpstr>
      <vt:lpstr>Calibri</vt:lpstr>
      <vt:lpstr>Calibri Light</vt:lpstr>
      <vt:lpstr>Century Schoolbook</vt:lpstr>
      <vt:lpstr>Slack-Lato</vt:lpstr>
      <vt:lpstr>Office Theme</vt:lpstr>
      <vt:lpstr>PowerPoint Presentation</vt:lpstr>
      <vt:lpstr>PowerPoint Presentation</vt:lpstr>
      <vt:lpstr>PowerPoint Presentation</vt:lpstr>
      <vt:lpstr>Data sources and where to find them</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Cover page</dc:title>
  <dc:creator>Katherine Shamai</dc:creator>
  <cp:lastModifiedBy>Katherine Shamai</cp:lastModifiedBy>
  <cp:revision>1</cp:revision>
  <dcterms:created xsi:type="dcterms:W3CDTF">2020-09-24T08:33:07Z</dcterms:created>
  <dcterms:modified xsi:type="dcterms:W3CDTF">2020-09-24T12:35:25Z</dcterms:modified>
</cp:coreProperties>
</file>

<file path=docProps/thumbnail.jpeg>
</file>